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Montserrat" charset="1" panose="00000500000000000000"/>
      <p:regular r:id="rId29"/>
    </p:embeddedFont>
    <p:embeddedFont>
      <p:font typeface="Barlow SemiCondensed Bold" charset="1" panose="00000806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210 클레이토이" charset="1" panose="02020603020101020101"/>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0.png" Type="http://schemas.openxmlformats.org/officeDocument/2006/relationships/image"/><Relationship Id="rId5" Target="../media/image32.png" Type="http://schemas.openxmlformats.org/officeDocument/2006/relationships/image"/><Relationship Id="rId6"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30.png" Type="http://schemas.openxmlformats.org/officeDocument/2006/relationships/image"/><Relationship Id="rId4" Target="../media/image32.png" Type="http://schemas.openxmlformats.org/officeDocument/2006/relationships/image"/><Relationship Id="rId5"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30.png" Type="http://schemas.openxmlformats.org/officeDocument/2006/relationships/image"/><Relationship Id="rId5" Target="../media/image32.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true" flipV="false" rot="0">
            <a:off x="9573710" y="1572743"/>
            <a:ext cx="7685590" cy="7685590"/>
          </a:xfrm>
          <a:custGeom>
            <a:avLst/>
            <a:gdLst/>
            <a:ahLst/>
            <a:cxnLst/>
            <a:rect r="r" b="b" t="t" l="l"/>
            <a:pathLst>
              <a:path h="7685590" w="7685590">
                <a:moveTo>
                  <a:pt x="7685590" y="0"/>
                </a:moveTo>
                <a:lnTo>
                  <a:pt x="0" y="0"/>
                </a:lnTo>
                <a:lnTo>
                  <a:pt x="0" y="7685590"/>
                </a:lnTo>
                <a:lnTo>
                  <a:pt x="7685590" y="7685590"/>
                </a:lnTo>
                <a:lnTo>
                  <a:pt x="76855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669683" y="2251375"/>
            <a:ext cx="2543296" cy="0"/>
          </a:xfrm>
          <a:prstGeom prst="line">
            <a:avLst/>
          </a:prstGeom>
          <a:ln cap="rnd" w="581025">
            <a:solidFill>
              <a:srgbClr val="FFFFFF"/>
            </a:solidFill>
            <a:prstDash val="solid"/>
            <a:headEnd type="none" len="sm" w="sm"/>
            <a:tailEnd type="none" len="sm" w="sm"/>
          </a:ln>
        </p:spPr>
      </p:sp>
      <p:grpSp>
        <p:nvGrpSpPr>
          <p:cNvPr name="Group 5" id="5"/>
          <p:cNvGrpSpPr>
            <a:grpSpLocks noChangeAspect="true"/>
          </p:cNvGrpSpPr>
          <p:nvPr/>
        </p:nvGrpSpPr>
        <p:grpSpPr>
          <a:xfrm rot="5400000">
            <a:off x="11205771" y="1176824"/>
            <a:ext cx="4421468" cy="874863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5400000">
              <a:off x="-1127754" y="1469384"/>
              <a:ext cx="4876800" cy="2251710"/>
            </a:xfrm>
            <a:custGeom>
              <a:avLst/>
              <a:gdLst/>
              <a:ahLst/>
              <a:cxnLst/>
              <a:rect r="r" b="b" t="t" l="l"/>
              <a:pathLst>
                <a:path h="2251710" w="4876800">
                  <a:moveTo>
                    <a:pt x="4876800" y="2040889"/>
                  </a:moveTo>
                  <a:lnTo>
                    <a:pt x="4876800" y="1769110"/>
                  </a:lnTo>
                  <a:lnTo>
                    <a:pt x="4819650" y="1769110"/>
                  </a:lnTo>
                  <a:cubicBezTo>
                    <a:pt x="4754880" y="1769110"/>
                    <a:pt x="4701540" y="1715770"/>
                    <a:pt x="4701540" y="1650999"/>
                  </a:cubicBezTo>
                  <a:lnTo>
                    <a:pt x="4701540" y="601980"/>
                  </a:lnTo>
                  <a:cubicBezTo>
                    <a:pt x="4701540" y="537210"/>
                    <a:pt x="4754880" y="483870"/>
                    <a:pt x="4819650" y="483870"/>
                  </a:cubicBezTo>
                  <a:lnTo>
                    <a:pt x="4876800" y="483870"/>
                  </a:lnTo>
                  <a:lnTo>
                    <a:pt x="4876800" y="209550"/>
                  </a:lnTo>
                  <a:cubicBezTo>
                    <a:pt x="4876800" y="93980"/>
                    <a:pt x="4782820" y="0"/>
                    <a:pt x="4667250" y="0"/>
                  </a:cubicBezTo>
                  <a:lnTo>
                    <a:pt x="209550" y="0"/>
                  </a:lnTo>
                  <a:cubicBezTo>
                    <a:pt x="93980" y="0"/>
                    <a:pt x="0" y="93980"/>
                    <a:pt x="0" y="209550"/>
                  </a:cubicBezTo>
                  <a:lnTo>
                    <a:pt x="0" y="2040889"/>
                  </a:lnTo>
                  <a:cubicBezTo>
                    <a:pt x="0" y="2156460"/>
                    <a:pt x="93980" y="2250439"/>
                    <a:pt x="209550" y="2250439"/>
                  </a:cubicBezTo>
                  <a:lnTo>
                    <a:pt x="4667250" y="2250439"/>
                  </a:lnTo>
                  <a:cubicBezTo>
                    <a:pt x="4782820" y="2251710"/>
                    <a:pt x="4876800" y="2157729"/>
                    <a:pt x="4876800" y="2040889"/>
                  </a:cubicBezTo>
                  <a:close/>
                </a:path>
              </a:pathLst>
            </a:custGeom>
            <a:blipFill>
              <a:blip r:embed="rId5"/>
              <a:stretch>
                <a:fillRect l="-6970" t="0" r="-6970"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15" id="15"/>
          <p:cNvSpPr/>
          <p:nvPr/>
        </p:nvSpPr>
        <p:spPr>
          <a:xfrm rot="0">
            <a:off x="1036658" y="8929688"/>
            <a:ext cx="2672521" cy="0"/>
          </a:xfrm>
          <a:prstGeom prst="line">
            <a:avLst/>
          </a:prstGeom>
          <a:ln cap="rnd" w="657225">
            <a:solidFill>
              <a:srgbClr val="FFFFFF"/>
            </a:solidFill>
            <a:prstDash val="solid"/>
            <a:headEnd type="none" len="sm" w="sm"/>
            <a:tailEnd type="none" len="sm" w="sm"/>
          </a:ln>
        </p:spPr>
      </p:sp>
      <p:grpSp>
        <p:nvGrpSpPr>
          <p:cNvPr name="Group 16" id="16"/>
          <p:cNvGrpSpPr/>
          <p:nvPr/>
        </p:nvGrpSpPr>
        <p:grpSpPr>
          <a:xfrm rot="0">
            <a:off x="3147065" y="9024799"/>
            <a:ext cx="467003" cy="46700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8" id="18"/>
          <p:cNvSpPr/>
          <p:nvPr/>
        </p:nvSpPr>
        <p:spPr>
          <a:xfrm flipH="false" flipV="false" rot="0">
            <a:off x="3300914" y="9139250"/>
            <a:ext cx="159305" cy="238165"/>
          </a:xfrm>
          <a:custGeom>
            <a:avLst/>
            <a:gdLst/>
            <a:ahLst/>
            <a:cxnLst/>
            <a:rect r="r" b="b" t="t" l="l"/>
            <a:pathLst>
              <a:path h="238165" w="159305">
                <a:moveTo>
                  <a:pt x="0" y="0"/>
                </a:moveTo>
                <a:lnTo>
                  <a:pt x="159304" y="0"/>
                </a:lnTo>
                <a:lnTo>
                  <a:pt x="159304" y="238166"/>
                </a:lnTo>
                <a:lnTo>
                  <a:pt x="0" y="238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6758312" y="211329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0">
            <a:off x="7600950" y="3600450"/>
            <a:ext cx="3086100" cy="30861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1CC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348"/>
                </a:lnSpc>
              </a:pPr>
            </a:p>
          </p:txBody>
        </p:sp>
      </p:grpSp>
      <p:sp>
        <p:nvSpPr>
          <p:cNvPr name="TextBox 23" id="23"/>
          <p:cNvSpPr txBox="true"/>
          <p:nvPr/>
        </p:nvSpPr>
        <p:spPr>
          <a:xfrm rot="0">
            <a:off x="14850495" y="2113295"/>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24" id="24"/>
          <p:cNvSpPr txBox="true"/>
          <p:nvPr/>
        </p:nvSpPr>
        <p:spPr>
          <a:xfrm rot="0">
            <a:off x="1276314" y="4053604"/>
            <a:ext cx="7765874" cy="2790544"/>
          </a:xfrm>
          <a:prstGeom prst="rect">
            <a:avLst/>
          </a:prstGeom>
        </p:spPr>
        <p:txBody>
          <a:bodyPr anchor="t" rtlCol="false" tIns="0" lIns="0" bIns="0" rIns="0">
            <a:spAutoFit/>
          </a:bodyPr>
          <a:lstStyle/>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E-COMMERCE </a:t>
            </a:r>
          </a:p>
          <a:p>
            <a:pPr algn="ctr">
              <a:lnSpc>
                <a:spcPts val="7299"/>
              </a:lnSpc>
            </a:pPr>
            <a:r>
              <a:rPr lang="en-US" b="true" sz="6635">
                <a:solidFill>
                  <a:srgbClr val="FFFFFF"/>
                </a:solidFill>
                <a:latin typeface="Barlow SemiCondensed Bold"/>
                <a:ea typeface="Barlow SemiCondensed Bold"/>
                <a:cs typeface="Barlow SemiCondensed Bold"/>
                <a:sym typeface="Barlow SemiCondensed Bold"/>
              </a:rPr>
              <a:t>TOKO KUE &amp; CAMILAN</a:t>
            </a:r>
          </a:p>
          <a:p>
            <a:pPr algn="ctr">
              <a:lnSpc>
                <a:spcPts val="7299"/>
              </a:lnSpc>
            </a:pPr>
          </a:p>
        </p:txBody>
      </p:sp>
      <p:sp>
        <p:nvSpPr>
          <p:cNvPr name="TextBox 25" id="25"/>
          <p:cNvSpPr txBox="true"/>
          <p:nvPr/>
        </p:nvSpPr>
        <p:spPr>
          <a:xfrm rot="0">
            <a:off x="1339551" y="9052877"/>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Start Page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6711802" y="3526496"/>
            <a:ext cx="9606907" cy="600432"/>
          </a:xfrm>
          <a:custGeom>
            <a:avLst/>
            <a:gdLst/>
            <a:ahLst/>
            <a:cxnLst/>
            <a:rect r="r" b="b" t="t" l="l"/>
            <a:pathLst>
              <a:path h="600432" w="9606907">
                <a:moveTo>
                  <a:pt x="0" y="0"/>
                </a:moveTo>
                <a:lnTo>
                  <a:pt x="9606907" y="0"/>
                </a:lnTo>
                <a:lnTo>
                  <a:pt x="9606907" y="600432"/>
                </a:lnTo>
                <a:lnTo>
                  <a:pt x="0" y="600432"/>
                </a:lnTo>
                <a:lnTo>
                  <a:pt x="0" y="0"/>
                </a:lnTo>
                <a:close/>
              </a:path>
            </a:pathLst>
          </a:custGeom>
          <a:blipFill>
            <a:blip r:embed="rId2"/>
            <a:stretch>
              <a:fillRect l="0" t="0" r="0" b="0"/>
            </a:stretch>
          </a:blipFill>
        </p:spPr>
      </p:sp>
      <p:sp>
        <p:nvSpPr>
          <p:cNvPr name="Freeform 3" id="3"/>
          <p:cNvSpPr/>
          <p:nvPr/>
        </p:nvSpPr>
        <p:spPr>
          <a:xfrm flipH="false" flipV="false" rot="0">
            <a:off x="6711802" y="3674919"/>
            <a:ext cx="9606907" cy="4407169"/>
          </a:xfrm>
          <a:custGeom>
            <a:avLst/>
            <a:gdLst/>
            <a:ahLst/>
            <a:cxnLst/>
            <a:rect r="r" b="b" t="t" l="l"/>
            <a:pathLst>
              <a:path h="4407169" w="9606907">
                <a:moveTo>
                  <a:pt x="0" y="0"/>
                </a:moveTo>
                <a:lnTo>
                  <a:pt x="9606907" y="0"/>
                </a:lnTo>
                <a:lnTo>
                  <a:pt x="9606907" y="4407169"/>
                </a:lnTo>
                <a:lnTo>
                  <a:pt x="0" y="4407169"/>
                </a:lnTo>
                <a:lnTo>
                  <a:pt x="0" y="0"/>
                </a:lnTo>
                <a:close/>
              </a:path>
            </a:pathLst>
          </a:custGeom>
          <a:blipFill>
            <a:blip r:embed="rId3"/>
            <a:stretch>
              <a:fillRect l="0" t="0" r="0" b="0"/>
            </a:stretch>
          </a:blipFill>
        </p:spPr>
      </p:sp>
      <p:sp>
        <p:nvSpPr>
          <p:cNvPr name="Freeform 4" id="4"/>
          <p:cNvSpPr/>
          <p:nvPr/>
        </p:nvSpPr>
        <p:spPr>
          <a:xfrm flipH="false" flipV="false" rot="0">
            <a:off x="6711802" y="7813458"/>
            <a:ext cx="9606907" cy="1597148"/>
          </a:xfrm>
          <a:custGeom>
            <a:avLst/>
            <a:gdLst/>
            <a:ahLst/>
            <a:cxnLst/>
            <a:rect r="r" b="b" t="t" l="l"/>
            <a:pathLst>
              <a:path h="1597148" w="9606907">
                <a:moveTo>
                  <a:pt x="0" y="0"/>
                </a:moveTo>
                <a:lnTo>
                  <a:pt x="9606907" y="0"/>
                </a:lnTo>
                <a:lnTo>
                  <a:pt x="9606907" y="1597149"/>
                </a:lnTo>
                <a:lnTo>
                  <a:pt x="0" y="1597149"/>
                </a:lnTo>
                <a:lnTo>
                  <a:pt x="0" y="0"/>
                </a:lnTo>
                <a:close/>
              </a:path>
            </a:pathLst>
          </a:custGeom>
          <a:blipFill>
            <a:blip r:embed="rId4"/>
            <a:stretch>
              <a:fillRect l="0" t="0" r="0" b="0"/>
            </a:stretch>
          </a:blipFill>
        </p:spPr>
      </p:sp>
      <p:sp>
        <p:nvSpPr>
          <p:cNvPr name="Freeform 5" id="5"/>
          <p:cNvSpPr/>
          <p:nvPr/>
        </p:nvSpPr>
        <p:spPr>
          <a:xfrm flipH="false" flipV="false" rot="0">
            <a:off x="6711802" y="1107793"/>
            <a:ext cx="9606907" cy="2437753"/>
          </a:xfrm>
          <a:custGeom>
            <a:avLst/>
            <a:gdLst/>
            <a:ahLst/>
            <a:cxnLst/>
            <a:rect r="r" b="b" t="t" l="l"/>
            <a:pathLst>
              <a:path h="2437753" w="9606907">
                <a:moveTo>
                  <a:pt x="0" y="0"/>
                </a:moveTo>
                <a:lnTo>
                  <a:pt x="9606907" y="0"/>
                </a:lnTo>
                <a:lnTo>
                  <a:pt x="9606907" y="2437753"/>
                </a:lnTo>
                <a:lnTo>
                  <a:pt x="0" y="2437753"/>
                </a:lnTo>
                <a:lnTo>
                  <a:pt x="0" y="0"/>
                </a:lnTo>
                <a:close/>
              </a:path>
            </a:pathLst>
          </a:custGeom>
          <a:blipFill>
            <a:blip r:embed="rId5"/>
            <a:stretch>
              <a:fillRect l="0" t="0" r="0" b="0"/>
            </a:stretch>
          </a:blipFill>
        </p:spPr>
      </p:sp>
      <p:sp>
        <p:nvSpPr>
          <p:cNvPr name="TextBox 6" id="6"/>
          <p:cNvSpPr txBox="true"/>
          <p:nvPr/>
        </p:nvSpPr>
        <p:spPr>
          <a:xfrm rot="0">
            <a:off x="-1394924" y="3532044"/>
            <a:ext cx="9447710" cy="2469216"/>
          </a:xfrm>
          <a:prstGeom prst="rect">
            <a:avLst/>
          </a:prstGeom>
        </p:spPr>
        <p:txBody>
          <a:bodyPr anchor="t" rtlCol="false" tIns="0" lIns="0" bIns="0" rIns="0">
            <a:spAutoFit/>
          </a:bodyPr>
          <a:lstStyle/>
          <a:p>
            <a:pPr algn="ctr">
              <a:lnSpc>
                <a:spcPts val="9939"/>
              </a:lnSpc>
            </a:pPr>
            <a:r>
              <a:rPr lang="en-US" sz="7099">
                <a:solidFill>
                  <a:srgbClr val="DB5C5C"/>
                </a:solidFill>
                <a:latin typeface="210 클레이토이"/>
                <a:ea typeface="210 클레이토이"/>
                <a:cs typeface="210 클레이토이"/>
                <a:sym typeface="210 클레이토이"/>
              </a:rPr>
              <a:t>Fitur</a:t>
            </a:r>
          </a:p>
          <a:p>
            <a:pPr algn="ctr">
              <a:lnSpc>
                <a:spcPts val="9939"/>
              </a:lnSpc>
            </a:pPr>
            <a:r>
              <a:rPr lang="en-US" sz="7099">
                <a:solidFill>
                  <a:srgbClr val="DB5C5C"/>
                </a:solidFill>
                <a:latin typeface="210 클레이토이"/>
                <a:ea typeface="210 클레이토이"/>
                <a:cs typeface="210 클레이토이"/>
                <a:sym typeface="210 클레이토이"/>
              </a:rPr>
              <a:t> Ketegori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922621" y="4304498"/>
            <a:ext cx="7955120" cy="3460477"/>
          </a:xfrm>
          <a:custGeom>
            <a:avLst/>
            <a:gdLst/>
            <a:ahLst/>
            <a:cxnLst/>
            <a:rect r="r" b="b" t="t" l="l"/>
            <a:pathLst>
              <a:path h="3460477" w="7955120">
                <a:moveTo>
                  <a:pt x="0" y="0"/>
                </a:moveTo>
                <a:lnTo>
                  <a:pt x="7955120" y="0"/>
                </a:lnTo>
                <a:lnTo>
                  <a:pt x="7955120" y="3460477"/>
                </a:lnTo>
                <a:lnTo>
                  <a:pt x="0" y="3460477"/>
                </a:lnTo>
                <a:lnTo>
                  <a:pt x="0" y="0"/>
                </a:lnTo>
                <a:close/>
              </a:path>
            </a:pathLst>
          </a:custGeom>
          <a:blipFill>
            <a:blip r:embed="rId2"/>
            <a:stretch>
              <a:fillRect l="0" t="0" r="0" b="0"/>
            </a:stretch>
          </a:blipFill>
        </p:spPr>
      </p:sp>
      <p:sp>
        <p:nvSpPr>
          <p:cNvPr name="Freeform 3" id="3"/>
          <p:cNvSpPr/>
          <p:nvPr/>
        </p:nvSpPr>
        <p:spPr>
          <a:xfrm flipH="false" flipV="false" rot="0">
            <a:off x="8922621" y="7255999"/>
            <a:ext cx="7955120" cy="1352370"/>
          </a:xfrm>
          <a:custGeom>
            <a:avLst/>
            <a:gdLst/>
            <a:ahLst/>
            <a:cxnLst/>
            <a:rect r="r" b="b" t="t" l="l"/>
            <a:pathLst>
              <a:path h="1352370" w="7955120">
                <a:moveTo>
                  <a:pt x="0" y="0"/>
                </a:moveTo>
                <a:lnTo>
                  <a:pt x="7955120" y="0"/>
                </a:lnTo>
                <a:lnTo>
                  <a:pt x="7955120" y="1352371"/>
                </a:lnTo>
                <a:lnTo>
                  <a:pt x="0" y="1352371"/>
                </a:lnTo>
                <a:lnTo>
                  <a:pt x="0" y="0"/>
                </a:lnTo>
                <a:close/>
              </a:path>
            </a:pathLst>
          </a:custGeom>
          <a:blipFill>
            <a:blip r:embed="rId3"/>
            <a:stretch>
              <a:fillRect l="0" t="0" r="0" b="0"/>
            </a:stretch>
          </a:blipFill>
        </p:spPr>
      </p:sp>
      <p:sp>
        <p:nvSpPr>
          <p:cNvPr name="Freeform 4" id="4"/>
          <p:cNvSpPr/>
          <p:nvPr/>
        </p:nvSpPr>
        <p:spPr>
          <a:xfrm flipH="false" flipV="false" rot="0">
            <a:off x="288096" y="5177979"/>
            <a:ext cx="8104274" cy="3788748"/>
          </a:xfrm>
          <a:custGeom>
            <a:avLst/>
            <a:gdLst/>
            <a:ahLst/>
            <a:cxnLst/>
            <a:rect r="r" b="b" t="t" l="l"/>
            <a:pathLst>
              <a:path h="3788748" w="8104274">
                <a:moveTo>
                  <a:pt x="0" y="0"/>
                </a:moveTo>
                <a:lnTo>
                  <a:pt x="8104274" y="0"/>
                </a:lnTo>
                <a:lnTo>
                  <a:pt x="8104274" y="3788748"/>
                </a:lnTo>
                <a:lnTo>
                  <a:pt x="0" y="3788748"/>
                </a:lnTo>
                <a:lnTo>
                  <a:pt x="0" y="0"/>
                </a:lnTo>
                <a:close/>
              </a:path>
            </a:pathLst>
          </a:custGeom>
          <a:blipFill>
            <a:blip r:embed="rId4"/>
            <a:stretch>
              <a:fillRect l="0" t="0" r="0" b="0"/>
            </a:stretch>
          </a:blipFill>
        </p:spPr>
      </p:sp>
      <p:sp>
        <p:nvSpPr>
          <p:cNvPr name="Freeform 5" id="5"/>
          <p:cNvSpPr/>
          <p:nvPr/>
        </p:nvSpPr>
        <p:spPr>
          <a:xfrm flipH="false" flipV="false" rot="0">
            <a:off x="288096" y="1811742"/>
            <a:ext cx="8104274" cy="3464577"/>
          </a:xfrm>
          <a:custGeom>
            <a:avLst/>
            <a:gdLst/>
            <a:ahLst/>
            <a:cxnLst/>
            <a:rect r="r" b="b" t="t" l="l"/>
            <a:pathLst>
              <a:path h="3464577" w="8104274">
                <a:moveTo>
                  <a:pt x="0" y="0"/>
                </a:moveTo>
                <a:lnTo>
                  <a:pt x="8104274" y="0"/>
                </a:lnTo>
                <a:lnTo>
                  <a:pt x="8104274" y="3464577"/>
                </a:lnTo>
                <a:lnTo>
                  <a:pt x="0" y="3464577"/>
                </a:lnTo>
                <a:lnTo>
                  <a:pt x="0" y="0"/>
                </a:lnTo>
                <a:close/>
              </a:path>
            </a:pathLst>
          </a:custGeom>
          <a:blipFill>
            <a:blip r:embed="rId5"/>
            <a:stretch>
              <a:fillRect l="0" t="0" r="0" b="0"/>
            </a:stretch>
          </a:blipFill>
        </p:spPr>
      </p:sp>
      <p:sp>
        <p:nvSpPr>
          <p:cNvPr name="Freeform 6" id="6"/>
          <p:cNvSpPr/>
          <p:nvPr/>
        </p:nvSpPr>
        <p:spPr>
          <a:xfrm flipH="false" flipV="false" rot="0">
            <a:off x="8922621" y="2255217"/>
            <a:ext cx="7955120" cy="2068331"/>
          </a:xfrm>
          <a:custGeom>
            <a:avLst/>
            <a:gdLst/>
            <a:ahLst/>
            <a:cxnLst/>
            <a:rect r="r" b="b" t="t" l="l"/>
            <a:pathLst>
              <a:path h="2068331" w="7955120">
                <a:moveTo>
                  <a:pt x="0" y="0"/>
                </a:moveTo>
                <a:lnTo>
                  <a:pt x="7955120" y="0"/>
                </a:lnTo>
                <a:lnTo>
                  <a:pt x="7955120" y="2068331"/>
                </a:lnTo>
                <a:lnTo>
                  <a:pt x="0" y="2068331"/>
                </a:lnTo>
                <a:lnTo>
                  <a:pt x="0" y="0"/>
                </a:lnTo>
                <a:close/>
              </a:path>
            </a:pathLst>
          </a:custGeom>
          <a:blipFill>
            <a:blip r:embed="rId6"/>
            <a:stretch>
              <a:fillRect l="0" t="0" r="0" b="0"/>
            </a:stretch>
          </a:blipFill>
        </p:spPr>
      </p:sp>
      <p:sp>
        <p:nvSpPr>
          <p:cNvPr name="TextBox 7" id="7"/>
          <p:cNvSpPr txBox="true"/>
          <p:nvPr/>
        </p:nvSpPr>
        <p:spPr>
          <a:xfrm rot="0">
            <a:off x="5422551"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Lihat Detail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8808695" y="5685304"/>
            <a:ext cx="8844779" cy="2626174"/>
          </a:xfrm>
          <a:custGeom>
            <a:avLst/>
            <a:gdLst/>
            <a:ahLst/>
            <a:cxnLst/>
            <a:rect r="r" b="b" t="t" l="l"/>
            <a:pathLst>
              <a:path h="2626174" w="8844779">
                <a:moveTo>
                  <a:pt x="0" y="0"/>
                </a:moveTo>
                <a:lnTo>
                  <a:pt x="8844779" y="0"/>
                </a:lnTo>
                <a:lnTo>
                  <a:pt x="8844779" y="2626174"/>
                </a:lnTo>
                <a:lnTo>
                  <a:pt x="0" y="2626174"/>
                </a:lnTo>
                <a:lnTo>
                  <a:pt x="0" y="0"/>
                </a:lnTo>
                <a:close/>
              </a:path>
            </a:pathLst>
          </a:custGeom>
          <a:blipFill>
            <a:blip r:embed="rId2"/>
            <a:stretch>
              <a:fillRect l="0" t="-3563" r="0" b="0"/>
            </a:stretch>
          </a:blipFill>
        </p:spPr>
      </p:sp>
      <p:sp>
        <p:nvSpPr>
          <p:cNvPr name="Freeform 3" id="3"/>
          <p:cNvSpPr/>
          <p:nvPr/>
        </p:nvSpPr>
        <p:spPr>
          <a:xfrm flipH="false" flipV="false" rot="0">
            <a:off x="288096" y="5177979"/>
            <a:ext cx="8104274" cy="3788748"/>
          </a:xfrm>
          <a:custGeom>
            <a:avLst/>
            <a:gdLst/>
            <a:ahLst/>
            <a:cxnLst/>
            <a:rect r="r" b="b" t="t" l="l"/>
            <a:pathLst>
              <a:path h="3788748" w="8104274">
                <a:moveTo>
                  <a:pt x="0" y="0"/>
                </a:moveTo>
                <a:lnTo>
                  <a:pt x="8104274" y="0"/>
                </a:lnTo>
                <a:lnTo>
                  <a:pt x="8104274" y="3788748"/>
                </a:lnTo>
                <a:lnTo>
                  <a:pt x="0" y="3788748"/>
                </a:lnTo>
                <a:lnTo>
                  <a:pt x="0" y="0"/>
                </a:lnTo>
                <a:close/>
              </a:path>
            </a:pathLst>
          </a:custGeom>
          <a:blipFill>
            <a:blip r:embed="rId3"/>
            <a:stretch>
              <a:fillRect l="0" t="0" r="0" b="0"/>
            </a:stretch>
          </a:blipFill>
        </p:spPr>
      </p:sp>
      <p:sp>
        <p:nvSpPr>
          <p:cNvPr name="Freeform 4" id="4"/>
          <p:cNvSpPr/>
          <p:nvPr/>
        </p:nvSpPr>
        <p:spPr>
          <a:xfrm flipH="false" flipV="false" rot="0">
            <a:off x="288096" y="1811742"/>
            <a:ext cx="8104274" cy="3464577"/>
          </a:xfrm>
          <a:custGeom>
            <a:avLst/>
            <a:gdLst/>
            <a:ahLst/>
            <a:cxnLst/>
            <a:rect r="r" b="b" t="t" l="l"/>
            <a:pathLst>
              <a:path h="3464577" w="8104274">
                <a:moveTo>
                  <a:pt x="0" y="0"/>
                </a:moveTo>
                <a:lnTo>
                  <a:pt x="8104274" y="0"/>
                </a:lnTo>
                <a:lnTo>
                  <a:pt x="8104274" y="3464577"/>
                </a:lnTo>
                <a:lnTo>
                  <a:pt x="0" y="3464577"/>
                </a:lnTo>
                <a:lnTo>
                  <a:pt x="0" y="0"/>
                </a:lnTo>
                <a:close/>
              </a:path>
            </a:pathLst>
          </a:custGeom>
          <a:blipFill>
            <a:blip r:embed="rId4"/>
            <a:stretch>
              <a:fillRect l="0" t="0" r="0" b="0"/>
            </a:stretch>
          </a:blipFill>
        </p:spPr>
      </p:sp>
      <p:sp>
        <p:nvSpPr>
          <p:cNvPr name="Freeform 5" id="5"/>
          <p:cNvSpPr/>
          <p:nvPr/>
        </p:nvSpPr>
        <p:spPr>
          <a:xfrm flipH="false" flipV="false" rot="0">
            <a:off x="8808695" y="2512579"/>
            <a:ext cx="8844779" cy="3239400"/>
          </a:xfrm>
          <a:custGeom>
            <a:avLst/>
            <a:gdLst/>
            <a:ahLst/>
            <a:cxnLst/>
            <a:rect r="r" b="b" t="t" l="l"/>
            <a:pathLst>
              <a:path h="3239400" w="8844779">
                <a:moveTo>
                  <a:pt x="0" y="0"/>
                </a:moveTo>
                <a:lnTo>
                  <a:pt x="8844779" y="0"/>
                </a:lnTo>
                <a:lnTo>
                  <a:pt x="8844779" y="3239400"/>
                </a:lnTo>
                <a:lnTo>
                  <a:pt x="0" y="3239400"/>
                </a:lnTo>
                <a:lnTo>
                  <a:pt x="0" y="0"/>
                </a:lnTo>
                <a:close/>
              </a:path>
            </a:pathLst>
          </a:custGeom>
          <a:blipFill>
            <a:blip r:embed="rId5"/>
            <a:stretch>
              <a:fillRect l="0" t="0" r="0" b="0"/>
            </a:stretch>
          </a:blipFill>
        </p:spPr>
      </p:sp>
      <p:sp>
        <p:nvSpPr>
          <p:cNvPr name="TextBox 6" id="6"/>
          <p:cNvSpPr txBox="true"/>
          <p:nvPr/>
        </p:nvSpPr>
        <p:spPr>
          <a:xfrm rot="0">
            <a:off x="5422551"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Beli Sekarang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7502199" y="3254272"/>
            <a:ext cx="6518814" cy="2297882"/>
          </a:xfrm>
          <a:custGeom>
            <a:avLst/>
            <a:gdLst/>
            <a:ahLst/>
            <a:cxnLst/>
            <a:rect r="r" b="b" t="t" l="l"/>
            <a:pathLst>
              <a:path h="2297882" w="6518814">
                <a:moveTo>
                  <a:pt x="0" y="0"/>
                </a:moveTo>
                <a:lnTo>
                  <a:pt x="6518814" y="0"/>
                </a:lnTo>
                <a:lnTo>
                  <a:pt x="6518814" y="2297882"/>
                </a:lnTo>
                <a:lnTo>
                  <a:pt x="0" y="2297882"/>
                </a:lnTo>
                <a:lnTo>
                  <a:pt x="0" y="0"/>
                </a:lnTo>
                <a:close/>
              </a:path>
            </a:pathLst>
          </a:custGeom>
          <a:blipFill>
            <a:blip r:embed="rId2"/>
            <a:stretch>
              <a:fillRect l="0" t="0" r="0" b="0"/>
            </a:stretch>
          </a:blipFill>
        </p:spPr>
      </p:sp>
      <p:sp>
        <p:nvSpPr>
          <p:cNvPr name="Freeform 3" id="3"/>
          <p:cNvSpPr/>
          <p:nvPr/>
        </p:nvSpPr>
        <p:spPr>
          <a:xfrm flipH="false" flipV="false" rot="0">
            <a:off x="10180745" y="6627378"/>
            <a:ext cx="7078555" cy="2205413"/>
          </a:xfrm>
          <a:custGeom>
            <a:avLst/>
            <a:gdLst/>
            <a:ahLst/>
            <a:cxnLst/>
            <a:rect r="r" b="b" t="t" l="l"/>
            <a:pathLst>
              <a:path h="2205413" w="7078555">
                <a:moveTo>
                  <a:pt x="0" y="0"/>
                </a:moveTo>
                <a:lnTo>
                  <a:pt x="7078555" y="0"/>
                </a:lnTo>
                <a:lnTo>
                  <a:pt x="7078555" y="2205413"/>
                </a:lnTo>
                <a:lnTo>
                  <a:pt x="0" y="2205413"/>
                </a:lnTo>
                <a:lnTo>
                  <a:pt x="0" y="0"/>
                </a:lnTo>
                <a:close/>
              </a:path>
            </a:pathLst>
          </a:custGeom>
          <a:blipFill>
            <a:blip r:embed="rId3"/>
            <a:stretch>
              <a:fillRect l="-108" t="-2016" r="0" b="0"/>
            </a:stretch>
          </a:blipFill>
        </p:spPr>
      </p:sp>
      <p:sp>
        <p:nvSpPr>
          <p:cNvPr name="Freeform 4" id="4"/>
          <p:cNvSpPr/>
          <p:nvPr/>
        </p:nvSpPr>
        <p:spPr>
          <a:xfrm flipH="false" flipV="false" rot="0">
            <a:off x="445348" y="4968757"/>
            <a:ext cx="6703560" cy="3133914"/>
          </a:xfrm>
          <a:custGeom>
            <a:avLst/>
            <a:gdLst/>
            <a:ahLst/>
            <a:cxnLst/>
            <a:rect r="r" b="b" t="t" l="l"/>
            <a:pathLst>
              <a:path h="3133914" w="6703560">
                <a:moveTo>
                  <a:pt x="0" y="0"/>
                </a:moveTo>
                <a:lnTo>
                  <a:pt x="6703560" y="0"/>
                </a:lnTo>
                <a:lnTo>
                  <a:pt x="6703560" y="3133914"/>
                </a:lnTo>
                <a:lnTo>
                  <a:pt x="0" y="3133914"/>
                </a:lnTo>
                <a:lnTo>
                  <a:pt x="0" y="0"/>
                </a:lnTo>
                <a:close/>
              </a:path>
            </a:pathLst>
          </a:custGeom>
          <a:blipFill>
            <a:blip r:embed="rId4"/>
            <a:stretch>
              <a:fillRect l="0" t="0" r="0" b="0"/>
            </a:stretch>
          </a:blipFill>
        </p:spPr>
      </p:sp>
      <p:sp>
        <p:nvSpPr>
          <p:cNvPr name="Freeform 5" id="5"/>
          <p:cNvSpPr/>
          <p:nvPr/>
        </p:nvSpPr>
        <p:spPr>
          <a:xfrm flipH="false" flipV="false" rot="0">
            <a:off x="445348" y="2184329"/>
            <a:ext cx="6703560" cy="2865772"/>
          </a:xfrm>
          <a:custGeom>
            <a:avLst/>
            <a:gdLst/>
            <a:ahLst/>
            <a:cxnLst/>
            <a:rect r="r" b="b" t="t" l="l"/>
            <a:pathLst>
              <a:path h="2865772" w="6703560">
                <a:moveTo>
                  <a:pt x="0" y="0"/>
                </a:moveTo>
                <a:lnTo>
                  <a:pt x="6703560" y="0"/>
                </a:lnTo>
                <a:lnTo>
                  <a:pt x="6703560" y="2865772"/>
                </a:lnTo>
                <a:lnTo>
                  <a:pt x="0" y="2865772"/>
                </a:lnTo>
                <a:lnTo>
                  <a:pt x="0" y="0"/>
                </a:lnTo>
                <a:close/>
              </a:path>
            </a:pathLst>
          </a:custGeom>
          <a:blipFill>
            <a:blip r:embed="rId5"/>
            <a:stretch>
              <a:fillRect l="0" t="0" r="0" b="0"/>
            </a:stretch>
          </a:blipFill>
        </p:spPr>
      </p:sp>
      <p:sp>
        <p:nvSpPr>
          <p:cNvPr name="Freeform 6" id="6"/>
          <p:cNvSpPr/>
          <p:nvPr/>
        </p:nvSpPr>
        <p:spPr>
          <a:xfrm flipH="false" flipV="false" rot="0">
            <a:off x="10171220" y="4789009"/>
            <a:ext cx="7078555" cy="2899591"/>
          </a:xfrm>
          <a:custGeom>
            <a:avLst/>
            <a:gdLst/>
            <a:ahLst/>
            <a:cxnLst/>
            <a:rect r="r" b="b" t="t" l="l"/>
            <a:pathLst>
              <a:path h="2899591" w="7078555">
                <a:moveTo>
                  <a:pt x="0" y="0"/>
                </a:moveTo>
                <a:lnTo>
                  <a:pt x="7078555" y="0"/>
                </a:lnTo>
                <a:lnTo>
                  <a:pt x="7078555" y="2899591"/>
                </a:lnTo>
                <a:lnTo>
                  <a:pt x="0" y="2899591"/>
                </a:lnTo>
                <a:lnTo>
                  <a:pt x="0" y="0"/>
                </a:lnTo>
                <a:close/>
              </a:path>
            </a:pathLst>
          </a:custGeom>
          <a:blipFill>
            <a:blip r:embed="rId6"/>
            <a:stretch>
              <a:fillRect l="0" t="-11991" r="0" b="0"/>
            </a:stretch>
          </a:blipFill>
        </p:spPr>
      </p:sp>
      <p:sp>
        <p:nvSpPr>
          <p:cNvPr name="Freeform 7" id="7"/>
          <p:cNvSpPr/>
          <p:nvPr/>
        </p:nvSpPr>
        <p:spPr>
          <a:xfrm flipH="false" flipV="false" rot="0">
            <a:off x="7502199" y="410439"/>
            <a:ext cx="6518814" cy="2843833"/>
          </a:xfrm>
          <a:custGeom>
            <a:avLst/>
            <a:gdLst/>
            <a:ahLst/>
            <a:cxnLst/>
            <a:rect r="r" b="b" t="t" l="l"/>
            <a:pathLst>
              <a:path h="2843833" w="6518814">
                <a:moveTo>
                  <a:pt x="0" y="0"/>
                </a:moveTo>
                <a:lnTo>
                  <a:pt x="6518814" y="0"/>
                </a:lnTo>
                <a:lnTo>
                  <a:pt x="6518814" y="2843833"/>
                </a:lnTo>
                <a:lnTo>
                  <a:pt x="0" y="2843833"/>
                </a:lnTo>
                <a:lnTo>
                  <a:pt x="0" y="0"/>
                </a:lnTo>
                <a:close/>
              </a:path>
            </a:pathLst>
          </a:custGeom>
          <a:blipFill>
            <a:blip r:embed="rId7"/>
            <a:stretch>
              <a:fillRect l="0" t="0" r="0" b="0"/>
            </a:stretch>
          </a:blipFill>
        </p:spPr>
      </p:sp>
      <p:sp>
        <p:nvSpPr>
          <p:cNvPr name="Freeform 8" id="8"/>
          <p:cNvSpPr/>
          <p:nvPr/>
        </p:nvSpPr>
        <p:spPr>
          <a:xfrm flipH="false" flipV="false" rot="0">
            <a:off x="10171220" y="4452990"/>
            <a:ext cx="7088080" cy="345544"/>
          </a:xfrm>
          <a:custGeom>
            <a:avLst/>
            <a:gdLst/>
            <a:ahLst/>
            <a:cxnLst/>
            <a:rect r="r" b="b" t="t" l="l"/>
            <a:pathLst>
              <a:path h="345544" w="7088080">
                <a:moveTo>
                  <a:pt x="0" y="0"/>
                </a:moveTo>
                <a:lnTo>
                  <a:pt x="7088080" y="0"/>
                </a:lnTo>
                <a:lnTo>
                  <a:pt x="7088080" y="345544"/>
                </a:lnTo>
                <a:lnTo>
                  <a:pt x="0" y="345544"/>
                </a:lnTo>
                <a:lnTo>
                  <a:pt x="0" y="0"/>
                </a:lnTo>
                <a:close/>
              </a:path>
            </a:pathLst>
          </a:custGeom>
          <a:blipFill>
            <a:blip r:embed="rId8"/>
            <a:stretch>
              <a:fillRect l="0" t="0" r="0" b="0"/>
            </a:stretch>
          </a:blipFill>
        </p:spPr>
      </p:sp>
      <p:sp>
        <p:nvSpPr>
          <p:cNvPr name="TextBox 9" id="9"/>
          <p:cNvSpPr txBox="true"/>
          <p:nvPr/>
        </p:nvSpPr>
        <p:spPr>
          <a:xfrm rot="0">
            <a:off x="-446356" y="443980"/>
            <a:ext cx="7948555" cy="103608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Fitur Keranjang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660850" y="2136284"/>
            <a:ext cx="10966300" cy="6634612"/>
          </a:xfrm>
          <a:custGeom>
            <a:avLst/>
            <a:gdLst/>
            <a:ahLst/>
            <a:cxnLst/>
            <a:rect r="r" b="b" t="t" l="l"/>
            <a:pathLst>
              <a:path h="6634612" w="10966300">
                <a:moveTo>
                  <a:pt x="0" y="0"/>
                </a:moveTo>
                <a:lnTo>
                  <a:pt x="10966300" y="0"/>
                </a:lnTo>
                <a:lnTo>
                  <a:pt x="10966300" y="6634611"/>
                </a:lnTo>
                <a:lnTo>
                  <a:pt x="0" y="6634611"/>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6010558" y="1154577"/>
            <a:ext cx="8951299" cy="4128787"/>
          </a:xfrm>
          <a:custGeom>
            <a:avLst/>
            <a:gdLst/>
            <a:ahLst/>
            <a:cxnLst/>
            <a:rect r="r" b="b" t="t" l="l"/>
            <a:pathLst>
              <a:path h="4128787" w="8951299">
                <a:moveTo>
                  <a:pt x="0" y="0"/>
                </a:moveTo>
                <a:lnTo>
                  <a:pt x="8951300" y="0"/>
                </a:lnTo>
                <a:lnTo>
                  <a:pt x="8951300" y="4128787"/>
                </a:lnTo>
                <a:lnTo>
                  <a:pt x="0" y="4128787"/>
                </a:lnTo>
                <a:lnTo>
                  <a:pt x="0" y="0"/>
                </a:lnTo>
                <a:close/>
              </a:path>
            </a:pathLst>
          </a:custGeom>
          <a:blipFill>
            <a:blip r:embed="rId2"/>
            <a:stretch>
              <a:fillRect l="0" t="0" r="0" b="0"/>
            </a:stretch>
          </a:blipFill>
        </p:spPr>
      </p:sp>
      <p:sp>
        <p:nvSpPr>
          <p:cNvPr name="Freeform 3" id="3"/>
          <p:cNvSpPr/>
          <p:nvPr/>
        </p:nvSpPr>
        <p:spPr>
          <a:xfrm flipH="false" flipV="false" rot="0">
            <a:off x="6010558" y="5283364"/>
            <a:ext cx="8951299" cy="3849059"/>
          </a:xfrm>
          <a:custGeom>
            <a:avLst/>
            <a:gdLst/>
            <a:ahLst/>
            <a:cxnLst/>
            <a:rect r="r" b="b" t="t" l="l"/>
            <a:pathLst>
              <a:path h="3849059" w="8951299">
                <a:moveTo>
                  <a:pt x="0" y="0"/>
                </a:moveTo>
                <a:lnTo>
                  <a:pt x="8951300" y="0"/>
                </a:lnTo>
                <a:lnTo>
                  <a:pt x="8951300" y="3849059"/>
                </a:lnTo>
                <a:lnTo>
                  <a:pt x="0" y="3849059"/>
                </a:lnTo>
                <a:lnTo>
                  <a:pt x="0" y="0"/>
                </a:lnTo>
                <a:close/>
              </a:path>
            </a:pathLst>
          </a:custGeom>
          <a:blipFill>
            <a:blip r:embed="rId3"/>
            <a:stretch>
              <a:fillRect l="0" t="0" r="0" b="0"/>
            </a:stretch>
          </a:blipFill>
        </p:spPr>
      </p:sp>
      <p:sp>
        <p:nvSpPr>
          <p:cNvPr name="TextBox 4" id="4"/>
          <p:cNvSpPr txBox="true"/>
          <p:nvPr/>
        </p:nvSpPr>
        <p:spPr>
          <a:xfrm rot="0">
            <a:off x="374308" y="4402722"/>
            <a:ext cx="5320585" cy="1395830"/>
          </a:xfrm>
          <a:prstGeom prst="rect">
            <a:avLst/>
          </a:prstGeom>
        </p:spPr>
        <p:txBody>
          <a:bodyPr anchor="t" rtlCol="false" tIns="0" lIns="0" bIns="0" rIns="0">
            <a:spAutoFit/>
          </a:bodyPr>
          <a:lstStyle/>
          <a:p>
            <a:pPr algn="ctr">
              <a:lnSpc>
                <a:spcPts val="5597"/>
              </a:lnSpc>
            </a:pPr>
            <a:r>
              <a:rPr lang="en-US" sz="3998">
                <a:solidFill>
                  <a:srgbClr val="DB5C5C"/>
                </a:solidFill>
                <a:latin typeface="210 클레이토이"/>
                <a:ea typeface="210 클레이토이"/>
                <a:cs typeface="210 클레이토이"/>
                <a:sym typeface="210 클레이토이"/>
              </a:rPr>
              <a:t>Fitur</a:t>
            </a:r>
          </a:p>
          <a:p>
            <a:pPr algn="ctr">
              <a:lnSpc>
                <a:spcPts val="5597"/>
              </a:lnSpc>
            </a:pPr>
            <a:r>
              <a:rPr lang="en-US" sz="3998">
                <a:solidFill>
                  <a:srgbClr val="DB5C5C"/>
                </a:solidFill>
                <a:latin typeface="210 클레이토이"/>
                <a:ea typeface="210 클레이토이"/>
                <a:cs typeface="210 클레이토이"/>
                <a:sym typeface="210 클레이토이"/>
              </a:rPr>
              <a:t> Cek Pengiriman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4960497" y="2214946"/>
            <a:ext cx="1470506" cy="1335532"/>
          </a:xfrm>
          <a:custGeom>
            <a:avLst/>
            <a:gdLst/>
            <a:ahLst/>
            <a:cxnLst/>
            <a:rect r="r" b="b" t="t" l="l"/>
            <a:pathLst>
              <a:path h="1335532" w="1470506">
                <a:moveTo>
                  <a:pt x="0" y="0"/>
                </a:moveTo>
                <a:lnTo>
                  <a:pt x="1470506" y="0"/>
                </a:lnTo>
                <a:lnTo>
                  <a:pt x="1470506" y="1335532"/>
                </a:lnTo>
                <a:lnTo>
                  <a:pt x="0" y="1335532"/>
                </a:lnTo>
                <a:lnTo>
                  <a:pt x="0" y="0"/>
                </a:lnTo>
                <a:close/>
              </a:path>
            </a:pathLst>
          </a:custGeom>
          <a:blipFill>
            <a:blip r:embed="rId2"/>
            <a:stretch>
              <a:fillRect l="0" t="0" r="0" b="0"/>
            </a:stretch>
          </a:blipFill>
        </p:spPr>
      </p:sp>
      <p:sp>
        <p:nvSpPr>
          <p:cNvPr name="Freeform 3" id="3"/>
          <p:cNvSpPr/>
          <p:nvPr/>
        </p:nvSpPr>
        <p:spPr>
          <a:xfrm flipH="false" flipV="false" rot="0">
            <a:off x="14960497" y="3550478"/>
            <a:ext cx="1470506" cy="275720"/>
          </a:xfrm>
          <a:custGeom>
            <a:avLst/>
            <a:gdLst/>
            <a:ahLst/>
            <a:cxnLst/>
            <a:rect r="r" b="b" t="t" l="l"/>
            <a:pathLst>
              <a:path h="275720" w="1470506">
                <a:moveTo>
                  <a:pt x="0" y="0"/>
                </a:moveTo>
                <a:lnTo>
                  <a:pt x="1470506" y="0"/>
                </a:lnTo>
                <a:lnTo>
                  <a:pt x="1470506" y="275719"/>
                </a:lnTo>
                <a:lnTo>
                  <a:pt x="0" y="275719"/>
                </a:lnTo>
                <a:lnTo>
                  <a:pt x="0" y="0"/>
                </a:lnTo>
                <a:close/>
              </a:path>
            </a:pathLst>
          </a:custGeom>
          <a:blipFill>
            <a:blip r:embed="rId3"/>
            <a:stretch>
              <a:fillRect l="0" t="0" r="0" b="0"/>
            </a:stretch>
          </a:blipFill>
        </p:spPr>
      </p:sp>
      <p:sp>
        <p:nvSpPr>
          <p:cNvPr name="Freeform 4" id="4"/>
          <p:cNvSpPr/>
          <p:nvPr/>
        </p:nvSpPr>
        <p:spPr>
          <a:xfrm flipH="false" flipV="false" rot="0">
            <a:off x="14960497" y="3826197"/>
            <a:ext cx="1470506" cy="1780273"/>
          </a:xfrm>
          <a:custGeom>
            <a:avLst/>
            <a:gdLst/>
            <a:ahLst/>
            <a:cxnLst/>
            <a:rect r="r" b="b" t="t" l="l"/>
            <a:pathLst>
              <a:path h="1780273" w="1470506">
                <a:moveTo>
                  <a:pt x="0" y="0"/>
                </a:moveTo>
                <a:lnTo>
                  <a:pt x="1470506" y="0"/>
                </a:lnTo>
                <a:lnTo>
                  <a:pt x="1470506" y="1780274"/>
                </a:lnTo>
                <a:lnTo>
                  <a:pt x="0" y="1780274"/>
                </a:lnTo>
                <a:lnTo>
                  <a:pt x="0" y="0"/>
                </a:lnTo>
                <a:close/>
              </a:path>
            </a:pathLst>
          </a:custGeom>
          <a:blipFill>
            <a:blip r:embed="rId4"/>
            <a:stretch>
              <a:fillRect l="0" t="0" r="0" b="0"/>
            </a:stretch>
          </a:blipFill>
        </p:spPr>
      </p:sp>
      <p:sp>
        <p:nvSpPr>
          <p:cNvPr name="Freeform 5" id="5"/>
          <p:cNvSpPr/>
          <p:nvPr/>
        </p:nvSpPr>
        <p:spPr>
          <a:xfrm flipH="false" flipV="false" rot="0">
            <a:off x="15001622" y="5606471"/>
            <a:ext cx="1388258" cy="1672913"/>
          </a:xfrm>
          <a:custGeom>
            <a:avLst/>
            <a:gdLst/>
            <a:ahLst/>
            <a:cxnLst/>
            <a:rect r="r" b="b" t="t" l="l"/>
            <a:pathLst>
              <a:path h="1672913" w="1388258">
                <a:moveTo>
                  <a:pt x="0" y="0"/>
                </a:moveTo>
                <a:lnTo>
                  <a:pt x="1388257" y="0"/>
                </a:lnTo>
                <a:lnTo>
                  <a:pt x="1388257" y="1672913"/>
                </a:lnTo>
                <a:lnTo>
                  <a:pt x="0" y="1672913"/>
                </a:lnTo>
                <a:lnTo>
                  <a:pt x="0" y="0"/>
                </a:lnTo>
                <a:close/>
              </a:path>
            </a:pathLst>
          </a:custGeom>
          <a:blipFill>
            <a:blip r:embed="rId5"/>
            <a:stretch>
              <a:fillRect l="-2342" t="0" r="0" b="0"/>
            </a:stretch>
          </a:blipFill>
        </p:spPr>
      </p:sp>
      <p:sp>
        <p:nvSpPr>
          <p:cNvPr name="Freeform 6" id="6"/>
          <p:cNvSpPr/>
          <p:nvPr/>
        </p:nvSpPr>
        <p:spPr>
          <a:xfrm flipH="false" flipV="false" rot="0">
            <a:off x="15001622" y="7279384"/>
            <a:ext cx="1355777" cy="1662868"/>
          </a:xfrm>
          <a:custGeom>
            <a:avLst/>
            <a:gdLst/>
            <a:ahLst/>
            <a:cxnLst/>
            <a:rect r="r" b="b" t="t" l="l"/>
            <a:pathLst>
              <a:path h="1662868" w="1355777">
                <a:moveTo>
                  <a:pt x="0" y="0"/>
                </a:moveTo>
                <a:lnTo>
                  <a:pt x="1355776" y="0"/>
                </a:lnTo>
                <a:lnTo>
                  <a:pt x="1355776" y="1662868"/>
                </a:lnTo>
                <a:lnTo>
                  <a:pt x="0" y="1662868"/>
                </a:lnTo>
                <a:lnTo>
                  <a:pt x="0" y="0"/>
                </a:lnTo>
                <a:close/>
              </a:path>
            </a:pathLst>
          </a:custGeom>
          <a:blipFill>
            <a:blip r:embed="rId6"/>
            <a:stretch>
              <a:fillRect l="0" t="0" r="0" b="0"/>
            </a:stretch>
          </a:blipFill>
        </p:spPr>
      </p:sp>
      <p:sp>
        <p:nvSpPr>
          <p:cNvPr name="Freeform 7" id="7"/>
          <p:cNvSpPr/>
          <p:nvPr/>
        </p:nvSpPr>
        <p:spPr>
          <a:xfrm flipH="false" flipV="false" rot="0">
            <a:off x="15052636" y="8889572"/>
            <a:ext cx="1253747" cy="864028"/>
          </a:xfrm>
          <a:custGeom>
            <a:avLst/>
            <a:gdLst/>
            <a:ahLst/>
            <a:cxnLst/>
            <a:rect r="r" b="b" t="t" l="l"/>
            <a:pathLst>
              <a:path h="864028" w="1253747">
                <a:moveTo>
                  <a:pt x="0" y="0"/>
                </a:moveTo>
                <a:lnTo>
                  <a:pt x="1253747" y="0"/>
                </a:lnTo>
                <a:lnTo>
                  <a:pt x="1253747" y="864028"/>
                </a:lnTo>
                <a:lnTo>
                  <a:pt x="0" y="864028"/>
                </a:lnTo>
                <a:lnTo>
                  <a:pt x="0" y="0"/>
                </a:lnTo>
                <a:close/>
              </a:path>
            </a:pathLst>
          </a:custGeom>
          <a:blipFill>
            <a:blip r:embed="rId7"/>
            <a:stretch>
              <a:fillRect l="0" t="0" r="0" b="0"/>
            </a:stretch>
          </a:blipFill>
        </p:spPr>
      </p:sp>
      <p:sp>
        <p:nvSpPr>
          <p:cNvPr name="Freeform 8" id="8"/>
          <p:cNvSpPr/>
          <p:nvPr/>
        </p:nvSpPr>
        <p:spPr>
          <a:xfrm flipH="false" flipV="false" rot="0">
            <a:off x="14960497" y="645648"/>
            <a:ext cx="1470506" cy="1569298"/>
          </a:xfrm>
          <a:custGeom>
            <a:avLst/>
            <a:gdLst/>
            <a:ahLst/>
            <a:cxnLst/>
            <a:rect r="r" b="b" t="t" l="l"/>
            <a:pathLst>
              <a:path h="1569298" w="1470506">
                <a:moveTo>
                  <a:pt x="0" y="0"/>
                </a:moveTo>
                <a:lnTo>
                  <a:pt x="1470506" y="0"/>
                </a:lnTo>
                <a:lnTo>
                  <a:pt x="1470506" y="1569298"/>
                </a:lnTo>
                <a:lnTo>
                  <a:pt x="0" y="1569298"/>
                </a:lnTo>
                <a:lnTo>
                  <a:pt x="0" y="0"/>
                </a:lnTo>
                <a:close/>
              </a:path>
            </a:pathLst>
          </a:custGeom>
          <a:blipFill>
            <a:blip r:embed="rId8"/>
            <a:stretch>
              <a:fillRect l="0" t="0" r="0" b="-11893"/>
            </a:stretch>
          </a:blipFill>
        </p:spPr>
      </p:sp>
      <p:sp>
        <p:nvSpPr>
          <p:cNvPr name="Freeform 9" id="9"/>
          <p:cNvSpPr/>
          <p:nvPr/>
        </p:nvSpPr>
        <p:spPr>
          <a:xfrm flipH="false" flipV="false" rot="0">
            <a:off x="8756537" y="2015582"/>
            <a:ext cx="4892796" cy="5849849"/>
          </a:xfrm>
          <a:custGeom>
            <a:avLst/>
            <a:gdLst/>
            <a:ahLst/>
            <a:cxnLst/>
            <a:rect r="r" b="b" t="t" l="l"/>
            <a:pathLst>
              <a:path h="5849849" w="4892796">
                <a:moveTo>
                  <a:pt x="0" y="0"/>
                </a:moveTo>
                <a:lnTo>
                  <a:pt x="4892796" y="0"/>
                </a:lnTo>
                <a:lnTo>
                  <a:pt x="4892796" y="5849849"/>
                </a:lnTo>
                <a:lnTo>
                  <a:pt x="0" y="5849849"/>
                </a:lnTo>
                <a:lnTo>
                  <a:pt x="0" y="0"/>
                </a:lnTo>
                <a:close/>
              </a:path>
            </a:pathLst>
          </a:custGeom>
          <a:blipFill>
            <a:blip r:embed="rId9"/>
            <a:stretch>
              <a:fillRect l="0" t="0" r="0" b="0"/>
            </a:stretch>
          </a:blipFill>
        </p:spPr>
      </p:sp>
      <p:sp>
        <p:nvSpPr>
          <p:cNvPr name="TextBox 10" id="10"/>
          <p:cNvSpPr txBox="true"/>
          <p:nvPr/>
        </p:nvSpPr>
        <p:spPr>
          <a:xfrm rot="0">
            <a:off x="1351756" y="4028735"/>
            <a:ext cx="6957120" cy="2096180"/>
          </a:xfrm>
          <a:prstGeom prst="rect">
            <a:avLst/>
          </a:prstGeom>
        </p:spPr>
        <p:txBody>
          <a:bodyPr anchor="t" rtlCol="false" tIns="0" lIns="0" bIns="0" rIns="0">
            <a:spAutoFit/>
          </a:bodyPr>
          <a:lstStyle/>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Responsif &amp; Mobile </a:t>
            </a:r>
          </a:p>
          <a:p>
            <a:pPr algn="ctr">
              <a:lnSpc>
                <a:spcPts val="8362"/>
              </a:lnSpc>
              <a:spcBef>
                <a:spcPct val="0"/>
              </a:spcBef>
            </a:pPr>
            <a:r>
              <a:rPr lang="en-US" sz="5973">
                <a:solidFill>
                  <a:srgbClr val="DB5C5C"/>
                </a:solidFill>
                <a:latin typeface="210 클레이토이"/>
                <a:ea typeface="210 클레이토이"/>
                <a:cs typeface="210 클레이토이"/>
                <a:sym typeface="210 클레이토이"/>
              </a:rPr>
              <a:t>Friendly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389254" y="3171825"/>
            <a:ext cx="12766793" cy="5817313"/>
          </a:xfrm>
          <a:custGeom>
            <a:avLst/>
            <a:gdLst/>
            <a:ahLst/>
            <a:cxnLst/>
            <a:rect r="r" b="b" t="t" l="l"/>
            <a:pathLst>
              <a:path h="5817313" w="12766793">
                <a:moveTo>
                  <a:pt x="0" y="0"/>
                </a:moveTo>
                <a:lnTo>
                  <a:pt x="12766792" y="0"/>
                </a:lnTo>
                <a:lnTo>
                  <a:pt x="12766792" y="5817313"/>
                </a:lnTo>
                <a:lnTo>
                  <a:pt x="0" y="5817313"/>
                </a:lnTo>
                <a:lnTo>
                  <a:pt x="0" y="0"/>
                </a:lnTo>
                <a:close/>
              </a:path>
            </a:pathLst>
          </a:custGeom>
          <a:blipFill>
            <a:blip r:embed="rId2"/>
            <a:stretch>
              <a:fillRect l="0" t="-1226" r="0" b="0"/>
            </a:stretch>
          </a:blipFill>
        </p:spPr>
      </p:sp>
      <p:sp>
        <p:nvSpPr>
          <p:cNvPr name="TextBox 3" id="3"/>
          <p:cNvSpPr txBox="true"/>
          <p:nvPr/>
        </p:nvSpPr>
        <p:spPr>
          <a:xfrm rot="0">
            <a:off x="2733423" y="681226"/>
            <a:ext cx="14078455" cy="2090549"/>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Admin</a:t>
            </a:r>
          </a:p>
          <a:p>
            <a:pPr algn="ctr">
              <a:lnSpc>
                <a:spcPts val="8362"/>
              </a:lnSpc>
            </a:pPr>
            <a:r>
              <a:rPr lang="en-US" sz="5973">
                <a:solidFill>
                  <a:srgbClr val="DB5C5C"/>
                </a:solidFill>
                <a:latin typeface="210 클레이토이"/>
                <a:ea typeface="210 클레이토이"/>
                <a:cs typeface="210 클레이토이"/>
                <a:sym typeface="210 클레이토이"/>
              </a:rPr>
              <a:t>WEB E-Commerce Toko Kue &amp; Camilan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261035" y="1977336"/>
            <a:ext cx="13765929" cy="6332328"/>
          </a:xfrm>
          <a:custGeom>
            <a:avLst/>
            <a:gdLst/>
            <a:ahLst/>
            <a:cxnLst/>
            <a:rect r="r" b="b" t="t" l="l"/>
            <a:pathLst>
              <a:path h="6332328" w="13765929">
                <a:moveTo>
                  <a:pt x="0" y="0"/>
                </a:moveTo>
                <a:lnTo>
                  <a:pt x="13765930" y="0"/>
                </a:lnTo>
                <a:lnTo>
                  <a:pt x="13765930" y="6332328"/>
                </a:lnTo>
                <a:lnTo>
                  <a:pt x="0" y="6332328"/>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870253" y="1779392"/>
            <a:ext cx="14547494" cy="6450208"/>
          </a:xfrm>
          <a:custGeom>
            <a:avLst/>
            <a:gdLst/>
            <a:ahLst/>
            <a:cxnLst/>
            <a:rect r="r" b="b" t="t" l="l"/>
            <a:pathLst>
              <a:path h="6450208" w="14547494">
                <a:moveTo>
                  <a:pt x="0" y="0"/>
                </a:moveTo>
                <a:lnTo>
                  <a:pt x="14547494" y="0"/>
                </a:lnTo>
                <a:lnTo>
                  <a:pt x="14547494" y="6450208"/>
                </a:lnTo>
                <a:lnTo>
                  <a:pt x="0" y="6450208"/>
                </a:lnTo>
                <a:lnTo>
                  <a:pt x="0" y="0"/>
                </a:lnTo>
                <a:close/>
              </a:path>
            </a:pathLst>
          </a:custGeom>
          <a:blipFill>
            <a:blip r:embed="rId2"/>
            <a:stretch>
              <a:fillRect l="0" t="0" r="0" b="-431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4597" y="-4109227"/>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AutoShape 4" id="4"/>
          <p:cNvSpPr/>
          <p:nvPr/>
        </p:nvSpPr>
        <p:spPr>
          <a:xfrm>
            <a:off x="12864441" y="9586912"/>
            <a:ext cx="2672521" cy="0"/>
          </a:xfrm>
          <a:prstGeom prst="line">
            <a:avLst/>
          </a:prstGeom>
          <a:ln cap="rnd" w="657225">
            <a:solidFill>
              <a:srgbClr val="761CC3"/>
            </a:solidFill>
            <a:prstDash val="solid"/>
            <a:headEnd type="none" len="sm" w="sm"/>
            <a:tailEnd type="none" len="sm" w="sm"/>
          </a:ln>
        </p:spPr>
      </p:sp>
      <p:grpSp>
        <p:nvGrpSpPr>
          <p:cNvPr name="Group 5" id="5"/>
          <p:cNvGrpSpPr/>
          <p:nvPr/>
        </p:nvGrpSpPr>
        <p:grpSpPr>
          <a:xfrm rot="0">
            <a:off x="14974847" y="9353411"/>
            <a:ext cx="467003" cy="46700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1856241" y="2363826"/>
            <a:ext cx="6894474" cy="689447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2212743" y="2729864"/>
            <a:ext cx="6162422" cy="6162397"/>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1" id="11"/>
          <p:cNvGrpSpPr/>
          <p:nvPr/>
        </p:nvGrpSpPr>
        <p:grpSpPr>
          <a:xfrm rot="0">
            <a:off x="7481179" y="3275068"/>
            <a:ext cx="1807022" cy="180702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3" id="13"/>
          <p:cNvGrpSpPr>
            <a:grpSpLocks noChangeAspect="true"/>
          </p:cNvGrpSpPr>
          <p:nvPr/>
        </p:nvGrpSpPr>
        <p:grpSpPr>
          <a:xfrm rot="0">
            <a:off x="7592058" y="3385950"/>
            <a:ext cx="1585263" cy="1585257"/>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5" id="15"/>
          <p:cNvSpPr/>
          <p:nvPr/>
        </p:nvSpPr>
        <p:spPr>
          <a:xfrm flipH="false" flipV="false" rot="0">
            <a:off x="162306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7936665" y="3728248"/>
            <a:ext cx="896049" cy="896049"/>
          </a:xfrm>
          <a:custGeom>
            <a:avLst/>
            <a:gdLst/>
            <a:ahLst/>
            <a:cxnLst/>
            <a:rect r="r" b="b" t="t" l="l"/>
            <a:pathLst>
              <a:path h="896049" w="896049">
                <a:moveTo>
                  <a:pt x="0" y="0"/>
                </a:moveTo>
                <a:lnTo>
                  <a:pt x="896049" y="0"/>
                </a:lnTo>
                <a:lnTo>
                  <a:pt x="896049" y="896049"/>
                </a:lnTo>
                <a:lnTo>
                  <a:pt x="0" y="896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18" id="18"/>
          <p:cNvSpPr/>
          <p:nvPr/>
        </p:nvSpPr>
        <p:spPr>
          <a:xfrm flipH="false" flipV="false" rot="0">
            <a:off x="15138221" y="9467863"/>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028700" y="1125971"/>
            <a:ext cx="1336228" cy="3964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p:txBody>
      </p:sp>
      <p:sp>
        <p:nvSpPr>
          <p:cNvPr name="TextBox 21" id="21"/>
          <p:cNvSpPr txBox="true"/>
          <p:nvPr/>
        </p:nvSpPr>
        <p:spPr>
          <a:xfrm rot="0">
            <a:off x="1722914" y="1125971"/>
            <a:ext cx="2164903"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22" id="22"/>
          <p:cNvSpPr txBox="true"/>
          <p:nvPr/>
        </p:nvSpPr>
        <p:spPr>
          <a:xfrm rot="0">
            <a:off x="10258666" y="4949338"/>
            <a:ext cx="7000634" cy="232536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dibuat untuk memudahkan proses jual beli dan pemesanan produk secara online. Tujuannya adalah agar pelanggan bisa memesan dari jarak jauh, melihat katalog, dan melakukan pembayaran dengan mudah tanpa harus datang ke toko.</a:t>
            </a:r>
          </a:p>
        </p:txBody>
      </p:sp>
      <p:sp>
        <p:nvSpPr>
          <p:cNvPr name="TextBox 23" id="23"/>
          <p:cNvSpPr txBox="true"/>
          <p:nvPr/>
        </p:nvSpPr>
        <p:spPr>
          <a:xfrm rot="0">
            <a:off x="11158462" y="2621768"/>
            <a:ext cx="6084477" cy="993066"/>
          </a:xfrm>
          <a:prstGeom prst="rect">
            <a:avLst/>
          </a:prstGeom>
        </p:spPr>
        <p:txBody>
          <a:bodyPr anchor="t" rtlCol="false" tIns="0" lIns="0" bIns="0" rIns="0">
            <a:spAutoFit/>
          </a:bodyPr>
          <a:lstStyle/>
          <a:p>
            <a:pPr algn="r">
              <a:lnSpc>
                <a:spcPts val="7638"/>
              </a:lnSpc>
            </a:pPr>
            <a:r>
              <a:rPr lang="en-US" b="true" sz="6944">
                <a:solidFill>
                  <a:srgbClr val="000000"/>
                </a:solidFill>
                <a:latin typeface="Barlow SemiCondensed Bold"/>
                <a:ea typeface="Barlow SemiCondensed Bold"/>
                <a:cs typeface="Barlow SemiCondensed Bold"/>
                <a:sym typeface="Barlow SemiCondensed Bold"/>
              </a:rPr>
              <a:t>LATAR</a:t>
            </a:r>
          </a:p>
        </p:txBody>
      </p:sp>
      <p:sp>
        <p:nvSpPr>
          <p:cNvPr name="TextBox 24" id="24"/>
          <p:cNvSpPr txBox="true"/>
          <p:nvPr/>
        </p:nvSpPr>
        <p:spPr>
          <a:xfrm rot="0">
            <a:off x="11158462" y="3678918"/>
            <a:ext cx="6084477" cy="993066"/>
          </a:xfrm>
          <a:prstGeom prst="rect">
            <a:avLst/>
          </a:prstGeom>
        </p:spPr>
        <p:txBody>
          <a:bodyPr anchor="t" rtlCol="false" tIns="0" lIns="0" bIns="0" rIns="0">
            <a:spAutoFit/>
          </a:bodyPr>
          <a:lstStyle/>
          <a:p>
            <a:pPr algn="r">
              <a:lnSpc>
                <a:spcPts val="7638"/>
              </a:lnSpc>
            </a:pPr>
            <a:r>
              <a:rPr lang="en-US" b="true" sz="6944">
                <a:solidFill>
                  <a:srgbClr val="761CC3"/>
                </a:solidFill>
                <a:latin typeface="Barlow SemiCondensed Bold"/>
                <a:ea typeface="Barlow SemiCondensed Bold"/>
                <a:cs typeface="Barlow SemiCondensed Bold"/>
                <a:sym typeface="Barlow SemiCondensed Bold"/>
              </a:rPr>
              <a:t>BELAKANG</a:t>
            </a:r>
          </a:p>
        </p:txBody>
      </p:sp>
      <p:sp>
        <p:nvSpPr>
          <p:cNvPr name="TextBox 25" id="25"/>
          <p:cNvSpPr txBox="true"/>
          <p:nvPr/>
        </p:nvSpPr>
        <p:spPr>
          <a:xfrm rot="0">
            <a:off x="13167334" y="9381490"/>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3911444" y="0"/>
            <a:ext cx="10465112" cy="4656975"/>
          </a:xfrm>
          <a:custGeom>
            <a:avLst/>
            <a:gdLst/>
            <a:ahLst/>
            <a:cxnLst/>
            <a:rect r="r" b="b" t="t" l="l"/>
            <a:pathLst>
              <a:path h="4656975" w="10465112">
                <a:moveTo>
                  <a:pt x="0" y="0"/>
                </a:moveTo>
                <a:lnTo>
                  <a:pt x="10465112" y="0"/>
                </a:lnTo>
                <a:lnTo>
                  <a:pt x="10465112" y="4656975"/>
                </a:lnTo>
                <a:lnTo>
                  <a:pt x="0" y="4656975"/>
                </a:lnTo>
                <a:lnTo>
                  <a:pt x="0" y="0"/>
                </a:lnTo>
                <a:close/>
              </a:path>
            </a:pathLst>
          </a:custGeom>
          <a:blipFill>
            <a:blip r:embed="rId2"/>
            <a:stretch>
              <a:fillRect l="0" t="0" r="0" b="0"/>
            </a:stretch>
          </a:blipFill>
        </p:spPr>
      </p:sp>
      <p:sp>
        <p:nvSpPr>
          <p:cNvPr name="Freeform 3" id="3"/>
          <p:cNvSpPr/>
          <p:nvPr/>
        </p:nvSpPr>
        <p:spPr>
          <a:xfrm flipH="false" flipV="false" rot="0">
            <a:off x="3911444" y="4656975"/>
            <a:ext cx="10465112" cy="4905521"/>
          </a:xfrm>
          <a:custGeom>
            <a:avLst/>
            <a:gdLst/>
            <a:ahLst/>
            <a:cxnLst/>
            <a:rect r="r" b="b" t="t" l="l"/>
            <a:pathLst>
              <a:path h="4905521" w="10465112">
                <a:moveTo>
                  <a:pt x="0" y="0"/>
                </a:moveTo>
                <a:lnTo>
                  <a:pt x="10465112" y="0"/>
                </a:lnTo>
                <a:lnTo>
                  <a:pt x="10465112" y="4905521"/>
                </a:lnTo>
                <a:lnTo>
                  <a:pt x="0" y="4905521"/>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2156664" y="2549451"/>
            <a:ext cx="13974672" cy="5188097"/>
          </a:xfrm>
          <a:custGeom>
            <a:avLst/>
            <a:gdLst/>
            <a:ahLst/>
            <a:cxnLst/>
            <a:rect r="r" b="b" t="t" l="l"/>
            <a:pathLst>
              <a:path h="5188097" w="13974672">
                <a:moveTo>
                  <a:pt x="0" y="0"/>
                </a:moveTo>
                <a:lnTo>
                  <a:pt x="13974672" y="0"/>
                </a:lnTo>
                <a:lnTo>
                  <a:pt x="13974672" y="5188098"/>
                </a:lnTo>
                <a:lnTo>
                  <a:pt x="0" y="5188098"/>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80456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452032" y="2364527"/>
            <a:ext cx="8264313" cy="3231738"/>
            <a:chOff x="0" y="0"/>
            <a:chExt cx="11019084" cy="4308984"/>
          </a:xfrm>
        </p:grpSpPr>
        <p:pic>
          <p:nvPicPr>
            <p:cNvPr name="Picture 5" id="5"/>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6" id="6"/>
          <p:cNvGrpSpPr/>
          <p:nvPr/>
        </p:nvGrpSpPr>
        <p:grpSpPr>
          <a:xfrm rot="0">
            <a:off x="9452032" y="5883130"/>
            <a:ext cx="8264313" cy="3231738"/>
            <a:chOff x="0" y="0"/>
            <a:chExt cx="11019084" cy="4308984"/>
          </a:xfrm>
        </p:grpSpPr>
        <p:pic>
          <p:nvPicPr>
            <p:cNvPr name="Picture 7" id="7"/>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8" id="8"/>
          <p:cNvSpPr/>
          <p:nvPr/>
        </p:nvSpPr>
        <p:spPr>
          <a:xfrm>
            <a:off x="2364928" y="8546011"/>
            <a:ext cx="2672521" cy="0"/>
          </a:xfrm>
          <a:prstGeom prst="line">
            <a:avLst/>
          </a:prstGeom>
          <a:ln cap="rnd" w="657225">
            <a:solidFill>
              <a:srgbClr val="FFFFFF"/>
            </a:solidFill>
            <a:prstDash val="solid"/>
            <a:headEnd type="none" len="sm" w="sm"/>
            <a:tailEnd type="none" len="sm" w="sm"/>
          </a:ln>
        </p:spPr>
      </p:sp>
      <p:grpSp>
        <p:nvGrpSpPr>
          <p:cNvPr name="Group 9" id="9"/>
          <p:cNvGrpSpPr/>
          <p:nvPr/>
        </p:nvGrpSpPr>
        <p:grpSpPr>
          <a:xfrm rot="0">
            <a:off x="4475334" y="8312509"/>
            <a:ext cx="467003" cy="46700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1" id="11"/>
          <p:cNvSpPr/>
          <p:nvPr/>
        </p:nvSpPr>
        <p:spPr>
          <a:xfrm flipH="false" flipV="false" rot="0">
            <a:off x="4629183" y="8426928"/>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4" id="14"/>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5" id="15"/>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6" id="16"/>
          <p:cNvSpPr txBox="true"/>
          <p:nvPr/>
        </p:nvSpPr>
        <p:spPr>
          <a:xfrm rot="0">
            <a:off x="2667821" y="8340588"/>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
        <p:nvSpPr>
          <p:cNvPr name="TextBox 17" id="17"/>
          <p:cNvSpPr txBox="true"/>
          <p:nvPr/>
        </p:nvSpPr>
        <p:spPr>
          <a:xfrm rot="0">
            <a:off x="748141" y="4776912"/>
            <a:ext cx="7000634" cy="3106419"/>
          </a:xfrm>
          <a:prstGeom prst="rect">
            <a:avLst/>
          </a:prstGeom>
        </p:spPr>
        <p:txBody>
          <a:bodyPr anchor="t" rtlCol="false" tIns="0" lIns="0" bIns="0" rIns="0">
            <a:spAutoFit/>
          </a:bodyPr>
          <a:lstStyle/>
          <a:p>
            <a:pPr algn="r">
              <a:lnSpc>
                <a:spcPts val="3080"/>
              </a:lnSpc>
            </a:pPr>
            <a:r>
              <a:rPr lang="en-US" sz="2200">
                <a:solidFill>
                  <a:srgbClr val="000000"/>
                </a:solidFill>
                <a:latin typeface="Montserrat"/>
                <a:ea typeface="Montserrat"/>
                <a:cs typeface="Montserrat"/>
                <a:sym typeface="Montserrat"/>
              </a:rPr>
              <a:t>Website ini membantu proses jual beli kue dan camilan menjadi lebih mudah. Pengguna bisa memilih produk dengan cepat, sementara admin dapat mengelola data dan pesanan dengan efisien. Web ini juga memberi peluang bagi UMKM untuk menjangkau pelanggan lebih luas secara digital.</a:t>
            </a:r>
          </a:p>
          <a:p>
            <a:pPr algn="r">
              <a:lnSpc>
                <a:spcPts val="3080"/>
              </a:lnSpc>
            </a:pPr>
          </a:p>
        </p:txBody>
      </p:sp>
      <p:grpSp>
        <p:nvGrpSpPr>
          <p:cNvPr name="Group 18" id="18"/>
          <p:cNvGrpSpPr/>
          <p:nvPr/>
        </p:nvGrpSpPr>
        <p:grpSpPr>
          <a:xfrm rot="0">
            <a:off x="1253992" y="2815729"/>
            <a:ext cx="6494783" cy="1665216"/>
            <a:chOff x="0" y="0"/>
            <a:chExt cx="2575735" cy="660400"/>
          </a:xfrm>
        </p:grpSpPr>
        <p:sp>
          <p:nvSpPr>
            <p:cNvPr name="Freeform 19" id="19"/>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20" id="20"/>
          <p:cNvSpPr txBox="true"/>
          <p:nvPr/>
        </p:nvSpPr>
        <p:spPr>
          <a:xfrm rot="0">
            <a:off x="1564843" y="3089050"/>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KESIMPULAN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rot="0">
            <a:off x="14716004" y="1028700"/>
            <a:ext cx="2543296" cy="0"/>
          </a:xfrm>
          <a:prstGeom prst="line">
            <a:avLst/>
          </a:prstGeom>
          <a:ln cap="rnd" w="581025">
            <a:solidFill>
              <a:srgbClr val="FFFFFF"/>
            </a:solidFill>
            <a:prstDash val="solid"/>
            <a:headEnd type="none" len="sm" w="sm"/>
            <a:tailEnd type="none" len="sm" w="sm"/>
          </a:ln>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92092" y="4217914"/>
            <a:ext cx="6494783" cy="1665216"/>
            <a:chOff x="0" y="0"/>
            <a:chExt cx="2575735" cy="660400"/>
          </a:xfrm>
        </p:grpSpPr>
        <p:sp>
          <p:nvSpPr>
            <p:cNvPr name="Freeform 5" id="5"/>
            <p:cNvSpPr/>
            <p:nvPr/>
          </p:nvSpPr>
          <p:spPr>
            <a:xfrm flipH="false" flipV="false" rot="0">
              <a:off x="0" y="0"/>
              <a:ext cx="2575736" cy="660400"/>
            </a:xfrm>
            <a:custGeom>
              <a:avLst/>
              <a:gdLst/>
              <a:ahLst/>
              <a:cxnLst/>
              <a:rect r="r" b="b" t="t" l="l"/>
              <a:pathLst>
                <a:path h="660400" w="2575736">
                  <a:moveTo>
                    <a:pt x="2451275" y="660400"/>
                  </a:moveTo>
                  <a:lnTo>
                    <a:pt x="124460" y="660400"/>
                  </a:lnTo>
                  <a:cubicBezTo>
                    <a:pt x="55880" y="660400"/>
                    <a:pt x="0" y="604520"/>
                    <a:pt x="0" y="535940"/>
                  </a:cubicBezTo>
                  <a:lnTo>
                    <a:pt x="0" y="124460"/>
                  </a:lnTo>
                  <a:cubicBezTo>
                    <a:pt x="0" y="55880"/>
                    <a:pt x="55880" y="0"/>
                    <a:pt x="124460" y="0"/>
                  </a:cubicBezTo>
                  <a:lnTo>
                    <a:pt x="2451276" y="0"/>
                  </a:lnTo>
                  <a:cubicBezTo>
                    <a:pt x="2519855" y="0"/>
                    <a:pt x="2575736" y="55880"/>
                    <a:pt x="2575736" y="124460"/>
                  </a:cubicBezTo>
                  <a:lnTo>
                    <a:pt x="2575736" y="535940"/>
                  </a:lnTo>
                  <a:cubicBezTo>
                    <a:pt x="2575736" y="604520"/>
                    <a:pt x="2519855" y="660400"/>
                    <a:pt x="2451276" y="660400"/>
                  </a:cubicBezTo>
                  <a:close/>
                </a:path>
              </a:pathLst>
            </a:custGeom>
            <a:solidFill>
              <a:srgbClr val="FFFFFF"/>
            </a:solidFill>
          </p:spPr>
        </p:sp>
      </p:grpSp>
      <p:sp>
        <p:nvSpPr>
          <p:cNvPr name="TextBox 6" id="6"/>
          <p:cNvSpPr txBox="true"/>
          <p:nvPr/>
        </p:nvSpPr>
        <p:spPr>
          <a:xfrm rot="0">
            <a:off x="1602943" y="4491235"/>
            <a:ext cx="7579157" cy="1264842"/>
          </a:xfrm>
          <a:prstGeom prst="rect">
            <a:avLst/>
          </a:prstGeom>
        </p:spPr>
        <p:txBody>
          <a:bodyPr anchor="t" rtlCol="false" tIns="0" lIns="0" bIns="0" rIns="0">
            <a:spAutoFit/>
          </a:bodyPr>
          <a:lstStyle/>
          <a:p>
            <a:pPr algn="l">
              <a:lnSpc>
                <a:spcPts val="9728"/>
              </a:lnSpc>
            </a:pPr>
            <a:r>
              <a:rPr lang="en-US" b="true" sz="8843">
                <a:solidFill>
                  <a:srgbClr val="761CC3"/>
                </a:solidFill>
                <a:latin typeface="Barlow SemiCondensed Bold"/>
                <a:ea typeface="Barlow SemiCondensed Bold"/>
                <a:cs typeface="Barlow SemiCondensed Bold"/>
                <a:sym typeface="Barlow SemiCondensed Bold"/>
              </a:rPr>
              <a:t>THANKS YOU</a:t>
            </a:r>
          </a:p>
        </p:txBody>
      </p:sp>
      <p:grpSp>
        <p:nvGrpSpPr>
          <p:cNvPr name="Group 7" id="7"/>
          <p:cNvGrpSpPr/>
          <p:nvPr/>
        </p:nvGrpSpPr>
        <p:grpSpPr>
          <a:xfrm rot="0">
            <a:off x="9452032" y="2364527"/>
            <a:ext cx="8264313" cy="3231738"/>
            <a:chOff x="0" y="0"/>
            <a:chExt cx="11019084" cy="4308984"/>
          </a:xfrm>
        </p:grpSpPr>
        <p:pic>
          <p:nvPicPr>
            <p:cNvPr name="Picture 8" id="8"/>
            <p:cNvPicPr>
              <a:picLocks noChangeAspect="true"/>
            </p:cNvPicPr>
            <p:nvPr/>
          </p:nvPicPr>
          <p:blipFill>
            <a:blip r:embed="rId4"/>
            <a:srcRect l="8128" t="0" r="8128" b="0"/>
            <a:stretch>
              <a:fillRect/>
            </a:stretch>
          </p:blipFill>
          <p:spPr>
            <a:xfrm flipH="false" flipV="false">
              <a:off x="0" y="0"/>
              <a:ext cx="11019084" cy="4308984"/>
            </a:xfrm>
            <a:prstGeom prst="rect">
              <a:avLst/>
            </a:prstGeom>
          </p:spPr>
        </p:pic>
      </p:grpSp>
      <p:grpSp>
        <p:nvGrpSpPr>
          <p:cNvPr name="Group 9" id="9"/>
          <p:cNvGrpSpPr/>
          <p:nvPr/>
        </p:nvGrpSpPr>
        <p:grpSpPr>
          <a:xfrm rot="0">
            <a:off x="9452032" y="5883130"/>
            <a:ext cx="8264313" cy="3231738"/>
            <a:chOff x="0" y="0"/>
            <a:chExt cx="11019084" cy="4308984"/>
          </a:xfrm>
        </p:grpSpPr>
        <p:pic>
          <p:nvPicPr>
            <p:cNvPr name="Picture 10" id="10"/>
            <p:cNvPicPr>
              <a:picLocks noChangeAspect="true"/>
            </p:cNvPicPr>
            <p:nvPr/>
          </p:nvPicPr>
          <p:blipFill>
            <a:blip r:embed="rId5"/>
            <a:srcRect l="9403" t="0" r="9403" b="0"/>
            <a:stretch>
              <a:fillRect/>
            </a:stretch>
          </p:blipFill>
          <p:spPr>
            <a:xfrm flipH="false" flipV="false">
              <a:off x="0" y="0"/>
              <a:ext cx="11019084" cy="4308984"/>
            </a:xfrm>
            <a:prstGeom prst="rect">
              <a:avLst/>
            </a:prstGeom>
          </p:spPr>
        </p:pic>
      </p:grpSp>
      <p:sp>
        <p:nvSpPr>
          <p:cNvPr name="AutoShape 11" id="11"/>
          <p:cNvSpPr/>
          <p:nvPr/>
        </p:nvSpPr>
        <p:spPr>
          <a:xfrm rot="0">
            <a:off x="2364928" y="7642431"/>
            <a:ext cx="2672521" cy="0"/>
          </a:xfrm>
          <a:prstGeom prst="line">
            <a:avLst/>
          </a:prstGeom>
          <a:ln cap="rnd" w="657225">
            <a:solidFill>
              <a:srgbClr val="FFFFFF"/>
            </a:solidFill>
            <a:prstDash val="solid"/>
            <a:headEnd type="none" len="sm" w="sm"/>
            <a:tailEnd type="none" len="sm" w="sm"/>
          </a:ln>
        </p:spPr>
      </p:sp>
      <p:grpSp>
        <p:nvGrpSpPr>
          <p:cNvPr name="Group 12" id="12"/>
          <p:cNvGrpSpPr/>
          <p:nvPr/>
        </p:nvGrpSpPr>
        <p:grpSpPr>
          <a:xfrm rot="0">
            <a:off x="4475334" y="7737542"/>
            <a:ext cx="467003" cy="46700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3DAA"/>
            </a:solidFill>
          </p:spPr>
        </p:sp>
      </p:grpSp>
      <p:sp>
        <p:nvSpPr>
          <p:cNvPr name="Freeform 14" id="14"/>
          <p:cNvSpPr/>
          <p:nvPr/>
        </p:nvSpPr>
        <p:spPr>
          <a:xfrm flipH="false" flipV="false" rot="0">
            <a:off x="4629183" y="7851961"/>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sp>
        <p:nvSpPr>
          <p:cNvPr name="TextBox 17" id="17"/>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a:p>
            <a:pPr algn="l">
              <a:lnSpc>
                <a:spcPts val="3348"/>
              </a:lnSpc>
            </a:pPr>
          </a:p>
        </p:txBody>
      </p:sp>
      <p:sp>
        <p:nvSpPr>
          <p:cNvPr name="TextBox 18" id="18"/>
          <p:cNvSpPr txBox="true"/>
          <p:nvPr/>
        </p:nvSpPr>
        <p:spPr>
          <a:xfrm rot="0">
            <a:off x="1696814" y="1125971"/>
            <a:ext cx="176485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2667821" y="7765621"/>
            <a:ext cx="1651581" cy="372811"/>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14716004" y="924918"/>
            <a:ext cx="2543296" cy="0"/>
          </a:xfrm>
          <a:prstGeom prst="line">
            <a:avLst/>
          </a:prstGeom>
          <a:ln cap="rnd" w="581025">
            <a:solidFill>
              <a:srgbClr val="761CC3"/>
            </a:solidFill>
            <a:prstDash val="solid"/>
            <a:headEnd type="none" len="sm" w="sm"/>
            <a:tailEnd type="none" len="sm" w="sm"/>
          </a:ln>
        </p:spPr>
      </p:sp>
      <p:sp>
        <p:nvSpPr>
          <p:cNvPr name="TextBox 3" id="3"/>
          <p:cNvSpPr txBox="true"/>
          <p:nvPr/>
        </p:nvSpPr>
        <p:spPr>
          <a:xfrm rot="0">
            <a:off x="14987423" y="787078"/>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TextBox 4" id="4"/>
          <p:cNvSpPr txBox="true"/>
          <p:nvPr/>
        </p:nvSpPr>
        <p:spPr>
          <a:xfrm rot="0">
            <a:off x="544341" y="654742"/>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5" id="5"/>
          <p:cNvSpPr txBox="true"/>
          <p:nvPr/>
        </p:nvSpPr>
        <p:spPr>
          <a:xfrm rot="0">
            <a:off x="1241030" y="664267"/>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6" id="6"/>
          <p:cNvSpPr txBox="true"/>
          <p:nvPr/>
        </p:nvSpPr>
        <p:spPr>
          <a:xfrm rot="0">
            <a:off x="4669224" y="2113041"/>
            <a:ext cx="9582583" cy="993013"/>
          </a:xfrm>
          <a:prstGeom prst="rect">
            <a:avLst/>
          </a:prstGeom>
        </p:spPr>
        <p:txBody>
          <a:bodyPr anchor="t" rtlCol="false" tIns="0" lIns="0" bIns="0" rIns="0">
            <a:spAutoFit/>
          </a:bodyPr>
          <a:lstStyle/>
          <a:p>
            <a:pPr algn="ctr">
              <a:lnSpc>
                <a:spcPts val="7633"/>
              </a:lnSpc>
            </a:pPr>
            <a:r>
              <a:rPr lang="en-US" b="true" sz="6939">
                <a:solidFill>
                  <a:srgbClr val="FFFFFF"/>
                </a:solidFill>
                <a:latin typeface="Barlow SemiCondensed Bold"/>
                <a:ea typeface="Barlow SemiCondensed Bold"/>
                <a:cs typeface="Barlow SemiCondensed Bold"/>
                <a:sym typeface="Barlow SemiCondensed Bold"/>
              </a:rPr>
              <a:t>MANFAAT WEBSITE</a:t>
            </a:r>
          </a:p>
        </p:txBody>
      </p:sp>
      <p:grpSp>
        <p:nvGrpSpPr>
          <p:cNvPr name="Group 7" id="7"/>
          <p:cNvGrpSpPr/>
          <p:nvPr/>
        </p:nvGrpSpPr>
        <p:grpSpPr>
          <a:xfrm rot="0">
            <a:off x="9821178" y="3858529"/>
            <a:ext cx="6937134" cy="1949435"/>
            <a:chOff x="0" y="0"/>
            <a:chExt cx="2350057" cy="660400"/>
          </a:xfrm>
        </p:grpSpPr>
        <p:sp>
          <p:nvSpPr>
            <p:cNvPr name="Freeform 8" id="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9" id="9"/>
          <p:cNvSpPr txBox="true"/>
          <p:nvPr/>
        </p:nvSpPr>
        <p:spPr>
          <a:xfrm rot="0">
            <a:off x="10206384" y="4444210"/>
            <a:ext cx="6166721" cy="775545"/>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Memperluas pasar dan peluang bagi usaha kecil.</a:t>
            </a:r>
          </a:p>
        </p:txBody>
      </p:sp>
      <p:sp>
        <p:nvSpPr>
          <p:cNvPr name="Freeform 10" id="10"/>
          <p:cNvSpPr/>
          <p:nvPr/>
        </p:nvSpPr>
        <p:spPr>
          <a:xfrm flipH="false" flipV="false" rot="0">
            <a:off x="16758312" y="816265"/>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821178" y="6322916"/>
            <a:ext cx="6937134" cy="1949435"/>
            <a:chOff x="0" y="0"/>
            <a:chExt cx="2350057" cy="660400"/>
          </a:xfrm>
        </p:grpSpPr>
        <p:sp>
          <p:nvSpPr>
            <p:cNvPr name="Freeform 12" id="12"/>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3" id="13"/>
          <p:cNvSpPr txBox="true"/>
          <p:nvPr/>
        </p:nvSpPr>
        <p:spPr>
          <a:xfrm rot="0">
            <a:off x="10206384" y="6886807"/>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Menghemat waktu proses jual beli dengan sistem otomatis</a:t>
            </a:r>
          </a:p>
          <a:p>
            <a:pPr algn="ctr">
              <a:lnSpc>
                <a:spcPts val="3199"/>
              </a:lnSpc>
            </a:pPr>
          </a:p>
        </p:txBody>
      </p:sp>
      <p:grpSp>
        <p:nvGrpSpPr>
          <p:cNvPr name="Group 14" id="14"/>
          <p:cNvGrpSpPr/>
          <p:nvPr/>
        </p:nvGrpSpPr>
        <p:grpSpPr>
          <a:xfrm rot="0">
            <a:off x="1880569" y="3858529"/>
            <a:ext cx="6937134" cy="1949435"/>
            <a:chOff x="0" y="0"/>
            <a:chExt cx="2350057" cy="660400"/>
          </a:xfrm>
        </p:grpSpPr>
        <p:sp>
          <p:nvSpPr>
            <p:cNvPr name="Freeform 15" id="15"/>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6" id="16"/>
          <p:cNvSpPr txBox="true"/>
          <p:nvPr/>
        </p:nvSpPr>
        <p:spPr>
          <a:xfrm rot="0">
            <a:off x="2265775" y="4400972"/>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Meningkatkan penjualan kue dan camilan secara digital</a:t>
            </a:r>
          </a:p>
          <a:p>
            <a:pPr algn="ctr">
              <a:lnSpc>
                <a:spcPts val="3199"/>
              </a:lnSpc>
            </a:pPr>
          </a:p>
        </p:txBody>
      </p:sp>
      <p:grpSp>
        <p:nvGrpSpPr>
          <p:cNvPr name="Group 17" id="17"/>
          <p:cNvGrpSpPr/>
          <p:nvPr/>
        </p:nvGrpSpPr>
        <p:grpSpPr>
          <a:xfrm rot="0">
            <a:off x="1880569" y="6370541"/>
            <a:ext cx="6937134" cy="1949435"/>
            <a:chOff x="0" y="0"/>
            <a:chExt cx="2350057" cy="660400"/>
          </a:xfrm>
        </p:grpSpPr>
        <p:sp>
          <p:nvSpPr>
            <p:cNvPr name="Freeform 18" id="18"/>
            <p:cNvSpPr/>
            <p:nvPr/>
          </p:nvSpPr>
          <p:spPr>
            <a:xfrm flipH="false" flipV="false" rot="0">
              <a:off x="0" y="0"/>
              <a:ext cx="2350057" cy="660400"/>
            </a:xfrm>
            <a:custGeom>
              <a:avLst/>
              <a:gdLst/>
              <a:ahLst/>
              <a:cxnLst/>
              <a:rect r="r" b="b" t="t" l="l"/>
              <a:pathLst>
                <a:path h="660400" w="2350057">
                  <a:moveTo>
                    <a:pt x="2225597" y="660400"/>
                  </a:moveTo>
                  <a:lnTo>
                    <a:pt x="124460" y="660400"/>
                  </a:lnTo>
                  <a:cubicBezTo>
                    <a:pt x="55880" y="660400"/>
                    <a:pt x="0" y="604520"/>
                    <a:pt x="0" y="535940"/>
                  </a:cubicBezTo>
                  <a:lnTo>
                    <a:pt x="0" y="124460"/>
                  </a:lnTo>
                  <a:cubicBezTo>
                    <a:pt x="0" y="55880"/>
                    <a:pt x="55880" y="0"/>
                    <a:pt x="124460" y="0"/>
                  </a:cubicBezTo>
                  <a:lnTo>
                    <a:pt x="2225597" y="0"/>
                  </a:lnTo>
                  <a:cubicBezTo>
                    <a:pt x="2294177" y="0"/>
                    <a:pt x="2350057" y="55880"/>
                    <a:pt x="2350057" y="124460"/>
                  </a:cubicBezTo>
                  <a:lnTo>
                    <a:pt x="2350057" y="535940"/>
                  </a:lnTo>
                  <a:cubicBezTo>
                    <a:pt x="2350057" y="604520"/>
                    <a:pt x="2294177" y="660400"/>
                    <a:pt x="2225597" y="660400"/>
                  </a:cubicBezTo>
                  <a:close/>
                </a:path>
              </a:pathLst>
            </a:custGeom>
            <a:solidFill>
              <a:srgbClr val="E9E9E9"/>
            </a:solidFill>
          </p:spPr>
        </p:sp>
      </p:grpSp>
      <p:sp>
        <p:nvSpPr>
          <p:cNvPr name="TextBox 19" id="19"/>
          <p:cNvSpPr txBox="true"/>
          <p:nvPr/>
        </p:nvSpPr>
        <p:spPr>
          <a:xfrm rot="0">
            <a:off x="2265775" y="6942441"/>
            <a:ext cx="6166721" cy="1173289"/>
          </a:xfrm>
          <a:prstGeom prst="rect">
            <a:avLst/>
          </a:prstGeom>
        </p:spPr>
        <p:txBody>
          <a:bodyPr anchor="t" rtlCol="false" tIns="0" lIns="0" bIns="0" rIns="0">
            <a:spAutoFit/>
          </a:bodyPr>
          <a:lstStyle/>
          <a:p>
            <a:pPr algn="ctr">
              <a:lnSpc>
                <a:spcPts val="3199"/>
              </a:lnSpc>
            </a:pPr>
            <a:r>
              <a:rPr lang="en-US" sz="2285" i="true">
                <a:solidFill>
                  <a:srgbClr val="000000"/>
                </a:solidFill>
                <a:latin typeface="Montserrat Italics"/>
                <a:ea typeface="Montserrat Italics"/>
                <a:cs typeface="Montserrat Italics"/>
                <a:sym typeface="Montserrat Italics"/>
              </a:rPr>
              <a:t>Memberi kemudahan belanja tanpa harus keluar rumah</a:t>
            </a:r>
          </a:p>
          <a:p>
            <a:pPr algn="ctr">
              <a:lnSpc>
                <a:spcPts val="3199"/>
              </a:lnSpc>
            </a:pPr>
          </a:p>
        </p:txBody>
      </p:sp>
      <p:sp>
        <p:nvSpPr>
          <p:cNvPr name="AutoShape 20" id="20"/>
          <p:cNvSpPr/>
          <p:nvPr/>
        </p:nvSpPr>
        <p:spPr>
          <a:xfrm>
            <a:off x="15441102" y="9822843"/>
            <a:ext cx="2672521" cy="0"/>
          </a:xfrm>
          <a:prstGeom prst="line">
            <a:avLst/>
          </a:prstGeom>
          <a:ln cap="rnd" w="657225">
            <a:solidFill>
              <a:srgbClr val="FFFFFF"/>
            </a:solidFill>
            <a:prstDash val="solid"/>
            <a:headEnd type="none" len="sm" w="sm"/>
            <a:tailEnd type="none" len="sm" w="sm"/>
          </a:ln>
        </p:spPr>
      </p:sp>
      <p:grpSp>
        <p:nvGrpSpPr>
          <p:cNvPr name="Group 21" id="21"/>
          <p:cNvGrpSpPr/>
          <p:nvPr/>
        </p:nvGrpSpPr>
        <p:grpSpPr>
          <a:xfrm rot="0">
            <a:off x="17551508" y="9589342"/>
            <a:ext cx="467003" cy="46700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23" id="23"/>
          <p:cNvSpPr/>
          <p:nvPr/>
        </p:nvSpPr>
        <p:spPr>
          <a:xfrm flipH="false" flipV="false" rot="0">
            <a:off x="17714882" y="9703793"/>
            <a:ext cx="159305" cy="238165"/>
          </a:xfrm>
          <a:custGeom>
            <a:avLst/>
            <a:gdLst/>
            <a:ahLst/>
            <a:cxnLst/>
            <a:rect r="r" b="b" t="t" l="l"/>
            <a:pathLst>
              <a:path h="238165" w="159305">
                <a:moveTo>
                  <a:pt x="0" y="0"/>
                </a:moveTo>
                <a:lnTo>
                  <a:pt x="159305" y="0"/>
                </a:lnTo>
                <a:lnTo>
                  <a:pt x="159305" y="238166"/>
                </a:lnTo>
                <a:lnTo>
                  <a:pt x="0" y="238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5743995" y="9617421"/>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40130" y="960871"/>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211548" y="823031"/>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731602" y="284577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82438" y="852219"/>
            <a:ext cx="273856" cy="265298"/>
          </a:xfrm>
          <a:custGeom>
            <a:avLst/>
            <a:gdLst/>
            <a:ahLst/>
            <a:cxnLst/>
            <a:rect r="r" b="b" t="t" l="l"/>
            <a:pathLst>
              <a:path h="265298" w="273856">
                <a:moveTo>
                  <a:pt x="0" y="0"/>
                </a:moveTo>
                <a:lnTo>
                  <a:pt x="273855" y="0"/>
                </a:lnTo>
                <a:lnTo>
                  <a:pt x="273855" y="265297"/>
                </a:lnTo>
                <a:lnTo>
                  <a:pt x="0" y="265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31602" y="5168436"/>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4017970" y="7810494"/>
            <a:ext cx="2751458" cy="1665216"/>
            <a:chOff x="0" y="0"/>
            <a:chExt cx="1091188" cy="660400"/>
          </a:xfrm>
        </p:grpSpPr>
        <p:sp>
          <p:nvSpPr>
            <p:cNvPr name="Freeform 10" id="1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1" id="11"/>
          <p:cNvGrpSpPr/>
          <p:nvPr/>
        </p:nvGrpSpPr>
        <p:grpSpPr>
          <a:xfrm rot="0">
            <a:off x="11366949" y="7696194"/>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13460320" y="5168436"/>
            <a:ext cx="2751458" cy="1779516"/>
            <a:chOff x="0" y="0"/>
            <a:chExt cx="1091188" cy="705730"/>
          </a:xfrm>
        </p:grpSpPr>
        <p:sp>
          <p:nvSpPr>
            <p:cNvPr name="Freeform 14" id="14"/>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5" id="15"/>
          <p:cNvGrpSpPr/>
          <p:nvPr/>
        </p:nvGrpSpPr>
        <p:grpSpPr>
          <a:xfrm rot="0">
            <a:off x="13425479" y="2845770"/>
            <a:ext cx="2751458" cy="1665216"/>
            <a:chOff x="0" y="0"/>
            <a:chExt cx="1091188" cy="660400"/>
          </a:xfrm>
        </p:grpSpPr>
        <p:sp>
          <p:nvSpPr>
            <p:cNvPr name="Freeform 16" id="16"/>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7" id="17"/>
          <p:cNvGrpSpPr/>
          <p:nvPr/>
        </p:nvGrpSpPr>
        <p:grpSpPr>
          <a:xfrm rot="0">
            <a:off x="7543680" y="8269599"/>
            <a:ext cx="2751458" cy="1665216"/>
            <a:chOff x="0" y="0"/>
            <a:chExt cx="1091188" cy="660400"/>
          </a:xfrm>
        </p:grpSpPr>
        <p:sp>
          <p:nvSpPr>
            <p:cNvPr name="Freeform 18" id="18"/>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grpSp>
        <p:nvGrpSpPr>
          <p:cNvPr name="Group 19" id="19"/>
          <p:cNvGrpSpPr/>
          <p:nvPr/>
        </p:nvGrpSpPr>
        <p:grpSpPr>
          <a:xfrm rot="0">
            <a:off x="7569782" y="823031"/>
            <a:ext cx="2751458" cy="1665216"/>
            <a:chOff x="0" y="0"/>
            <a:chExt cx="1091188" cy="660400"/>
          </a:xfrm>
        </p:grpSpPr>
        <p:sp>
          <p:nvSpPr>
            <p:cNvPr name="Freeform 20" id="20"/>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21" id="21"/>
          <p:cNvSpPr/>
          <p:nvPr/>
        </p:nvSpPr>
        <p:spPr>
          <a:xfrm flipH="false" flipV="false" rot="0">
            <a:off x="7093711" y="3427994"/>
            <a:ext cx="3703600" cy="3703600"/>
          </a:xfrm>
          <a:custGeom>
            <a:avLst/>
            <a:gdLst/>
            <a:ahLst/>
            <a:cxnLst/>
            <a:rect r="r" b="b" t="t" l="l"/>
            <a:pathLst>
              <a:path h="3703600" w="3703600">
                <a:moveTo>
                  <a:pt x="0" y="0"/>
                </a:moveTo>
                <a:lnTo>
                  <a:pt x="3703600" y="0"/>
                </a:lnTo>
                <a:lnTo>
                  <a:pt x="3703600" y="3703601"/>
                </a:lnTo>
                <a:lnTo>
                  <a:pt x="0" y="3703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566276" y="63225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23" id="23"/>
          <p:cNvSpPr txBox="true"/>
          <p:nvPr/>
        </p:nvSpPr>
        <p:spPr>
          <a:xfrm rot="0">
            <a:off x="1299616" y="632259"/>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24" id="24"/>
          <p:cNvSpPr txBox="true"/>
          <p:nvPr/>
        </p:nvSpPr>
        <p:spPr>
          <a:xfrm rot="0">
            <a:off x="7167499" y="4550501"/>
            <a:ext cx="3556024" cy="1532415"/>
          </a:xfrm>
          <a:prstGeom prst="rect">
            <a:avLst/>
          </a:prstGeom>
        </p:spPr>
        <p:txBody>
          <a:bodyPr anchor="t" rtlCol="false" tIns="0" lIns="0" bIns="0" rIns="0">
            <a:spAutoFit/>
          </a:bodyPr>
          <a:lstStyle/>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FITUR YANG TERSEDIA</a:t>
            </a:r>
          </a:p>
          <a:p>
            <a:pPr algn="ctr">
              <a:lnSpc>
                <a:spcPts val="4028"/>
              </a:lnSpc>
            </a:pPr>
            <a:r>
              <a:rPr lang="en-US" b="true" sz="3662">
                <a:solidFill>
                  <a:srgbClr val="761CC3"/>
                </a:solidFill>
                <a:latin typeface="Barlow SemiCondensed Bold"/>
                <a:ea typeface="Barlow SemiCondensed Bold"/>
                <a:cs typeface="Barlow SemiCondensed Bold"/>
                <a:sym typeface="Barlow SemiCondensed Bold"/>
              </a:rPr>
              <a:t>UNTUK USER</a:t>
            </a:r>
          </a:p>
        </p:txBody>
      </p:sp>
      <p:sp>
        <p:nvSpPr>
          <p:cNvPr name="TextBox 25" id="25"/>
          <p:cNvSpPr txBox="true"/>
          <p:nvPr/>
        </p:nvSpPr>
        <p:spPr>
          <a:xfrm rot="0">
            <a:off x="11065156" y="8331635"/>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KERANJANG</a:t>
            </a:r>
          </a:p>
        </p:txBody>
      </p:sp>
      <p:sp>
        <p:nvSpPr>
          <p:cNvPr name="TextBox 26" id="26"/>
          <p:cNvSpPr txBox="true"/>
          <p:nvPr/>
        </p:nvSpPr>
        <p:spPr>
          <a:xfrm rot="0">
            <a:off x="1409259" y="5673060"/>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PENCARIAN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7" id="27"/>
          <p:cNvSpPr txBox="true"/>
          <p:nvPr/>
        </p:nvSpPr>
        <p:spPr>
          <a:xfrm rot="0">
            <a:off x="1409259" y="31894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DAFTAR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8" id="28"/>
          <p:cNvSpPr txBox="true"/>
          <p:nvPr/>
        </p:nvSpPr>
        <p:spPr>
          <a:xfrm rot="0">
            <a:off x="7221337" y="868597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LIHAT DETAIL PRODUK</a:t>
            </a:r>
          </a:p>
        </p:txBody>
      </p:sp>
      <p:sp>
        <p:nvSpPr>
          <p:cNvPr name="TextBox 29" id="29"/>
          <p:cNvSpPr txBox="true"/>
          <p:nvPr/>
        </p:nvSpPr>
        <p:spPr>
          <a:xfrm rot="0">
            <a:off x="13137977" y="5570514"/>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FITUR</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 PEMBELIAN</a:t>
            </a:r>
          </a:p>
        </p:txBody>
      </p:sp>
      <p:sp>
        <p:nvSpPr>
          <p:cNvPr name="TextBox 30" id="30"/>
          <p:cNvSpPr txBox="true"/>
          <p:nvPr/>
        </p:nvSpPr>
        <p:spPr>
          <a:xfrm rot="0">
            <a:off x="13137977" y="3425917"/>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a:t>
            </a:r>
          </a:p>
        </p:txBody>
      </p:sp>
      <p:sp>
        <p:nvSpPr>
          <p:cNvPr name="TextBox 31" id="31"/>
          <p:cNvSpPr txBox="true"/>
          <p:nvPr/>
        </p:nvSpPr>
        <p:spPr>
          <a:xfrm rot="0">
            <a:off x="3697566" y="8226869"/>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32" id="32"/>
          <p:cNvSpPr txBox="true"/>
          <p:nvPr/>
        </p:nvSpPr>
        <p:spPr>
          <a:xfrm rot="0">
            <a:off x="7247439" y="1401322"/>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 HOME</a:t>
            </a:r>
          </a:p>
        </p:txBody>
      </p:sp>
      <p:sp>
        <p:nvSpPr>
          <p:cNvPr name="AutoShape 33" id="33"/>
          <p:cNvSpPr/>
          <p:nvPr/>
        </p:nvSpPr>
        <p:spPr>
          <a:xfrm>
            <a:off x="8945511" y="2488247"/>
            <a:ext cx="0" cy="939748"/>
          </a:xfrm>
          <a:prstGeom prst="line">
            <a:avLst/>
          </a:prstGeom>
          <a:ln cap="flat" w="38100">
            <a:solidFill>
              <a:srgbClr val="761CC3"/>
            </a:solidFill>
            <a:prstDash val="solid"/>
            <a:headEnd type="none" len="sm" w="sm"/>
            <a:tailEnd type="none" len="sm" w="sm"/>
          </a:ln>
        </p:spPr>
      </p:sp>
      <p:sp>
        <p:nvSpPr>
          <p:cNvPr name="AutoShape 34" id="34"/>
          <p:cNvSpPr/>
          <p:nvPr/>
        </p:nvSpPr>
        <p:spPr>
          <a:xfrm flipH="true">
            <a:off x="10295138" y="3724420"/>
            <a:ext cx="3080969" cy="411809"/>
          </a:xfrm>
          <a:prstGeom prst="line">
            <a:avLst/>
          </a:prstGeom>
          <a:ln cap="flat" w="38100">
            <a:solidFill>
              <a:srgbClr val="761CC3"/>
            </a:solidFill>
            <a:prstDash val="solid"/>
            <a:headEnd type="none" len="sm" w="sm"/>
            <a:tailEnd type="none" len="sm" w="sm"/>
          </a:ln>
        </p:spPr>
      </p:sp>
      <p:sp>
        <p:nvSpPr>
          <p:cNvPr name="AutoShape 35" id="35"/>
          <p:cNvSpPr/>
          <p:nvPr/>
        </p:nvSpPr>
        <p:spPr>
          <a:xfrm flipH="true" flipV="true">
            <a:off x="10797311" y="5279795"/>
            <a:ext cx="2663009" cy="778400"/>
          </a:xfrm>
          <a:prstGeom prst="line">
            <a:avLst/>
          </a:prstGeom>
          <a:ln cap="flat" w="38100">
            <a:solidFill>
              <a:srgbClr val="761CC3"/>
            </a:solidFill>
            <a:prstDash val="solid"/>
            <a:headEnd type="none" len="sm" w="sm"/>
            <a:tailEnd type="none" len="sm" w="sm"/>
          </a:ln>
        </p:spPr>
      </p:sp>
      <p:sp>
        <p:nvSpPr>
          <p:cNvPr name="AutoShape 36" id="36"/>
          <p:cNvSpPr/>
          <p:nvPr/>
        </p:nvSpPr>
        <p:spPr>
          <a:xfrm flipH="true" flipV="true">
            <a:off x="10284611" y="6517299"/>
            <a:ext cx="2519996" cy="1150471"/>
          </a:xfrm>
          <a:prstGeom prst="line">
            <a:avLst/>
          </a:prstGeom>
          <a:ln cap="flat" w="38100">
            <a:solidFill>
              <a:srgbClr val="761CC3"/>
            </a:solidFill>
            <a:prstDash val="solid"/>
            <a:headEnd type="none" len="sm" w="sm"/>
            <a:tailEnd type="none" len="sm" w="sm"/>
          </a:ln>
        </p:spPr>
      </p:sp>
      <p:sp>
        <p:nvSpPr>
          <p:cNvPr name="AutoShape 37" id="37"/>
          <p:cNvSpPr/>
          <p:nvPr/>
        </p:nvSpPr>
        <p:spPr>
          <a:xfrm>
            <a:off x="4460707" y="3524395"/>
            <a:ext cx="3082973" cy="611834"/>
          </a:xfrm>
          <a:prstGeom prst="line">
            <a:avLst/>
          </a:prstGeom>
          <a:ln cap="flat" w="38100">
            <a:solidFill>
              <a:srgbClr val="761CC3"/>
            </a:solidFill>
            <a:prstDash val="solid"/>
            <a:headEnd type="none" len="sm" w="sm"/>
            <a:tailEnd type="none" len="sm" w="sm"/>
          </a:ln>
        </p:spPr>
      </p:sp>
      <p:sp>
        <p:nvSpPr>
          <p:cNvPr name="AutoShape 38" id="38"/>
          <p:cNvSpPr/>
          <p:nvPr/>
        </p:nvSpPr>
        <p:spPr>
          <a:xfrm flipV="true">
            <a:off x="4483060" y="5279795"/>
            <a:ext cx="2610651" cy="778400"/>
          </a:xfrm>
          <a:prstGeom prst="line">
            <a:avLst/>
          </a:prstGeom>
          <a:ln cap="flat" w="38100">
            <a:solidFill>
              <a:srgbClr val="761CC3"/>
            </a:solidFill>
            <a:prstDash val="solid"/>
            <a:headEnd type="none" len="sm" w="sm"/>
            <a:tailEnd type="none" len="sm" w="sm"/>
          </a:ln>
        </p:spPr>
      </p:sp>
      <p:sp>
        <p:nvSpPr>
          <p:cNvPr name="AutoShape 39" id="39"/>
          <p:cNvSpPr/>
          <p:nvPr/>
        </p:nvSpPr>
        <p:spPr>
          <a:xfrm flipV="true">
            <a:off x="5393699" y="6517299"/>
            <a:ext cx="2149981" cy="1293195"/>
          </a:xfrm>
          <a:prstGeom prst="line">
            <a:avLst/>
          </a:prstGeom>
          <a:ln cap="flat" w="38100">
            <a:solidFill>
              <a:srgbClr val="761CC3"/>
            </a:solidFill>
            <a:prstDash val="solid"/>
            <a:headEnd type="none" len="sm" w="sm"/>
            <a:tailEnd type="none" len="sm" w="sm"/>
          </a:ln>
        </p:spPr>
      </p:sp>
      <p:sp>
        <p:nvSpPr>
          <p:cNvPr name="AutoShape 40" id="40"/>
          <p:cNvSpPr/>
          <p:nvPr/>
        </p:nvSpPr>
        <p:spPr>
          <a:xfrm flipH="true">
            <a:off x="8919409" y="7131595"/>
            <a:ext cx="26102" cy="1138005"/>
          </a:xfrm>
          <a:prstGeom prst="line">
            <a:avLst/>
          </a:prstGeom>
          <a:ln cap="flat" w="38100">
            <a:solidFill>
              <a:srgbClr val="761CC3"/>
            </a:solidFill>
            <a:prstDash val="solid"/>
            <a:headEnd type="none" len="sm" w="sm"/>
            <a:tailEnd type="none" len="sm" w="sm"/>
          </a:ln>
        </p:spPr>
      </p:sp>
      <p:sp>
        <p:nvSpPr>
          <p:cNvPr name="AutoShape 41" id="41"/>
          <p:cNvSpPr/>
          <p:nvPr/>
        </p:nvSpPr>
        <p:spPr>
          <a:xfrm>
            <a:off x="14940130" y="9629239"/>
            <a:ext cx="2672521" cy="0"/>
          </a:xfrm>
          <a:prstGeom prst="line">
            <a:avLst/>
          </a:prstGeom>
          <a:ln cap="rnd" w="657225">
            <a:solidFill>
              <a:srgbClr val="761CC3"/>
            </a:solidFill>
            <a:prstDash val="solid"/>
            <a:headEnd type="none" len="sm" w="sm"/>
            <a:tailEnd type="none" len="sm" w="sm"/>
          </a:ln>
        </p:spPr>
      </p:sp>
      <p:grpSp>
        <p:nvGrpSpPr>
          <p:cNvPr name="Group 42" id="42"/>
          <p:cNvGrpSpPr/>
          <p:nvPr/>
        </p:nvGrpSpPr>
        <p:grpSpPr>
          <a:xfrm rot="0">
            <a:off x="17050537" y="9395738"/>
            <a:ext cx="467003" cy="467003"/>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44" id="44"/>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5" id="45"/>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923619" y="1296687"/>
            <a:ext cx="2543296" cy="0"/>
          </a:xfrm>
          <a:prstGeom prst="line">
            <a:avLst/>
          </a:prstGeom>
          <a:ln cap="rnd" w="581025">
            <a:solidFill>
              <a:srgbClr val="9039D4"/>
            </a:solidFill>
            <a:prstDash val="solid"/>
            <a:headEnd type="none" len="sm" w="sm"/>
            <a:tailEnd type="none" len="sm" w="sm"/>
          </a:ln>
        </p:spPr>
      </p:sp>
      <p:sp>
        <p:nvSpPr>
          <p:cNvPr name="TextBox 3" id="3"/>
          <p:cNvSpPr txBox="true"/>
          <p:nvPr/>
        </p:nvSpPr>
        <p:spPr>
          <a:xfrm rot="0">
            <a:off x="15195037" y="1158847"/>
            <a:ext cx="1907817" cy="276225"/>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grpSp>
        <p:nvGrpSpPr>
          <p:cNvPr name="Group 4" id="4"/>
          <p:cNvGrpSpPr/>
          <p:nvPr/>
        </p:nvGrpSpPr>
        <p:grpSpPr>
          <a:xfrm rot="0">
            <a:off x="1988652" y="3553750"/>
            <a:ext cx="2751458" cy="1665216"/>
            <a:chOff x="0" y="0"/>
            <a:chExt cx="1091188" cy="660400"/>
          </a:xfrm>
        </p:grpSpPr>
        <p:sp>
          <p:nvSpPr>
            <p:cNvPr name="Freeform 5" id="5"/>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Freeform 6" id="6"/>
          <p:cNvSpPr/>
          <p:nvPr/>
        </p:nvSpPr>
        <p:spPr>
          <a:xfrm flipH="false" flipV="false" rot="0">
            <a:off x="16965927" y="1188034"/>
            <a:ext cx="273856" cy="265298"/>
          </a:xfrm>
          <a:custGeom>
            <a:avLst/>
            <a:gdLst/>
            <a:ahLst/>
            <a:cxnLst/>
            <a:rect r="r" b="b" t="t" l="l"/>
            <a:pathLst>
              <a:path h="265298" w="273856">
                <a:moveTo>
                  <a:pt x="0" y="0"/>
                </a:moveTo>
                <a:lnTo>
                  <a:pt x="273855" y="0"/>
                </a:lnTo>
                <a:lnTo>
                  <a:pt x="273855" y="265298"/>
                </a:lnTo>
                <a:lnTo>
                  <a:pt x="0" y="26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83949" y="6033830"/>
            <a:ext cx="2751458" cy="1779516"/>
            <a:chOff x="0" y="0"/>
            <a:chExt cx="1091188" cy="705730"/>
          </a:xfrm>
        </p:grpSpPr>
        <p:sp>
          <p:nvSpPr>
            <p:cNvPr name="Freeform 8" id="8"/>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9" id="9"/>
          <p:cNvGrpSpPr/>
          <p:nvPr/>
        </p:nvGrpSpPr>
        <p:grpSpPr>
          <a:xfrm rot="0">
            <a:off x="13543155" y="6211575"/>
            <a:ext cx="2751458" cy="1779516"/>
            <a:chOff x="0" y="0"/>
            <a:chExt cx="1091188" cy="705730"/>
          </a:xfrm>
        </p:grpSpPr>
        <p:sp>
          <p:nvSpPr>
            <p:cNvPr name="Freeform 10" id="10"/>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1" id="11"/>
          <p:cNvGrpSpPr/>
          <p:nvPr/>
        </p:nvGrpSpPr>
        <p:grpSpPr>
          <a:xfrm rot="0">
            <a:off x="13547890" y="3804367"/>
            <a:ext cx="2751458" cy="1779516"/>
            <a:chOff x="0" y="0"/>
            <a:chExt cx="1091188" cy="705730"/>
          </a:xfrm>
        </p:grpSpPr>
        <p:sp>
          <p:nvSpPr>
            <p:cNvPr name="Freeform 12" id="12"/>
            <p:cNvSpPr/>
            <p:nvPr/>
          </p:nvSpPr>
          <p:spPr>
            <a:xfrm flipH="false" flipV="false" rot="0">
              <a:off x="0" y="0"/>
              <a:ext cx="1091188" cy="705730"/>
            </a:xfrm>
            <a:custGeom>
              <a:avLst/>
              <a:gdLst/>
              <a:ahLst/>
              <a:cxnLst/>
              <a:rect r="r" b="b" t="t" l="l"/>
              <a:pathLst>
                <a:path h="705730" w="1091188">
                  <a:moveTo>
                    <a:pt x="966728" y="705730"/>
                  </a:moveTo>
                  <a:lnTo>
                    <a:pt x="124460" y="705730"/>
                  </a:lnTo>
                  <a:cubicBezTo>
                    <a:pt x="55880" y="705730"/>
                    <a:pt x="0" y="649850"/>
                    <a:pt x="0" y="581270"/>
                  </a:cubicBezTo>
                  <a:lnTo>
                    <a:pt x="0" y="124460"/>
                  </a:lnTo>
                  <a:cubicBezTo>
                    <a:pt x="0" y="55880"/>
                    <a:pt x="55880" y="0"/>
                    <a:pt x="124460" y="0"/>
                  </a:cubicBezTo>
                  <a:lnTo>
                    <a:pt x="966728" y="0"/>
                  </a:lnTo>
                  <a:cubicBezTo>
                    <a:pt x="1035308" y="0"/>
                    <a:pt x="1091188" y="55880"/>
                    <a:pt x="1091188" y="124460"/>
                  </a:cubicBezTo>
                  <a:lnTo>
                    <a:pt x="1091188" y="581270"/>
                  </a:lnTo>
                  <a:cubicBezTo>
                    <a:pt x="1091188" y="649850"/>
                    <a:pt x="1035308" y="705730"/>
                    <a:pt x="966728" y="705730"/>
                  </a:cubicBezTo>
                  <a:close/>
                </a:path>
              </a:pathLst>
            </a:custGeom>
            <a:solidFill>
              <a:srgbClr val="761CC3"/>
            </a:solidFill>
          </p:spPr>
        </p:sp>
      </p:grpSp>
      <p:grpSp>
        <p:nvGrpSpPr>
          <p:cNvPr name="Group 13" id="13"/>
          <p:cNvGrpSpPr/>
          <p:nvPr/>
        </p:nvGrpSpPr>
        <p:grpSpPr>
          <a:xfrm rot="0">
            <a:off x="7899740" y="5011695"/>
            <a:ext cx="2751458" cy="1665216"/>
            <a:chOff x="0" y="0"/>
            <a:chExt cx="1091188" cy="660400"/>
          </a:xfrm>
        </p:grpSpPr>
        <p:sp>
          <p:nvSpPr>
            <p:cNvPr name="Freeform 14" id="14"/>
            <p:cNvSpPr/>
            <p:nvPr/>
          </p:nvSpPr>
          <p:spPr>
            <a:xfrm flipH="false" flipV="false" rot="0">
              <a:off x="0" y="0"/>
              <a:ext cx="1091188" cy="660400"/>
            </a:xfrm>
            <a:custGeom>
              <a:avLst/>
              <a:gdLst/>
              <a:ahLst/>
              <a:cxnLst/>
              <a:rect r="r" b="b" t="t" l="l"/>
              <a:pathLst>
                <a:path h="660400" w="1091188">
                  <a:moveTo>
                    <a:pt x="966728" y="660400"/>
                  </a:moveTo>
                  <a:lnTo>
                    <a:pt x="124460" y="660400"/>
                  </a:lnTo>
                  <a:cubicBezTo>
                    <a:pt x="55880" y="660400"/>
                    <a:pt x="0" y="604520"/>
                    <a:pt x="0" y="535940"/>
                  </a:cubicBezTo>
                  <a:lnTo>
                    <a:pt x="0" y="124460"/>
                  </a:lnTo>
                  <a:cubicBezTo>
                    <a:pt x="0" y="55880"/>
                    <a:pt x="55880" y="0"/>
                    <a:pt x="124460" y="0"/>
                  </a:cubicBezTo>
                  <a:lnTo>
                    <a:pt x="966728" y="0"/>
                  </a:lnTo>
                  <a:cubicBezTo>
                    <a:pt x="1035308" y="0"/>
                    <a:pt x="1091188" y="55880"/>
                    <a:pt x="1091188" y="124460"/>
                  </a:cubicBezTo>
                  <a:lnTo>
                    <a:pt x="1091188" y="535940"/>
                  </a:lnTo>
                  <a:cubicBezTo>
                    <a:pt x="1091188" y="604520"/>
                    <a:pt x="1035308" y="660400"/>
                    <a:pt x="966728" y="660400"/>
                  </a:cubicBezTo>
                  <a:close/>
                </a:path>
              </a:pathLst>
            </a:custGeom>
            <a:solidFill>
              <a:srgbClr val="761CC3"/>
            </a:solidFill>
          </p:spPr>
        </p:sp>
      </p:grpSp>
      <p:sp>
        <p:nvSpPr>
          <p:cNvPr name="TextBox 15" id="15"/>
          <p:cNvSpPr txBox="true"/>
          <p:nvPr/>
        </p:nvSpPr>
        <p:spPr>
          <a:xfrm rot="0">
            <a:off x="706278" y="1079416"/>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6" id="16"/>
          <p:cNvSpPr txBox="true"/>
          <p:nvPr/>
        </p:nvSpPr>
        <p:spPr>
          <a:xfrm rot="0">
            <a:off x="1439617" y="1079416"/>
            <a:ext cx="18220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7" id="17"/>
          <p:cNvSpPr txBox="true"/>
          <p:nvPr/>
        </p:nvSpPr>
        <p:spPr>
          <a:xfrm rot="0">
            <a:off x="5836333" y="1864490"/>
            <a:ext cx="6615334" cy="1336835"/>
          </a:xfrm>
          <a:prstGeom prst="rect">
            <a:avLst/>
          </a:prstGeom>
        </p:spPr>
        <p:txBody>
          <a:bodyPr anchor="t" rtlCol="false" tIns="0" lIns="0" bIns="0" rIns="0">
            <a:spAutoFit/>
          </a:bodyPr>
          <a:lstStyle/>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FITUR YANG TERSEDIA</a:t>
            </a:r>
          </a:p>
          <a:p>
            <a:pPr algn="ctr">
              <a:lnSpc>
                <a:spcPts val="5238"/>
              </a:lnSpc>
            </a:pPr>
            <a:r>
              <a:rPr lang="en-US" b="true" sz="4762">
                <a:solidFill>
                  <a:srgbClr val="761CC3"/>
                </a:solidFill>
                <a:latin typeface="Barlow SemiCondensed Bold"/>
                <a:ea typeface="Barlow SemiCondensed Bold"/>
                <a:cs typeface="Barlow SemiCondensed Bold"/>
                <a:sym typeface="Barlow SemiCondensed Bold"/>
              </a:rPr>
              <a:t>UNTUK ADMIN</a:t>
            </a:r>
          </a:p>
        </p:txBody>
      </p:sp>
      <p:sp>
        <p:nvSpPr>
          <p:cNvPr name="TextBox 18" id="18"/>
          <p:cNvSpPr txBox="true"/>
          <p:nvPr/>
        </p:nvSpPr>
        <p:spPr>
          <a:xfrm rot="0">
            <a:off x="1675893" y="6468372"/>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KATEGORI</a:t>
            </a:r>
          </a:p>
        </p:txBody>
      </p:sp>
      <p:sp>
        <p:nvSpPr>
          <p:cNvPr name="TextBox 19" id="19"/>
          <p:cNvSpPr txBox="true"/>
          <p:nvPr/>
        </p:nvSpPr>
        <p:spPr>
          <a:xfrm rot="0">
            <a:off x="13225547" y="423294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PRODUK</a:t>
            </a:r>
          </a:p>
        </p:txBody>
      </p:sp>
      <p:sp>
        <p:nvSpPr>
          <p:cNvPr name="TextBox 20" id="20"/>
          <p:cNvSpPr txBox="true"/>
          <p:nvPr/>
        </p:nvSpPr>
        <p:spPr>
          <a:xfrm rot="0">
            <a:off x="1666309" y="389742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HALAMAN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MENU</a:t>
            </a:r>
          </a:p>
        </p:txBody>
      </p:sp>
      <p:sp>
        <p:nvSpPr>
          <p:cNvPr name="TextBox 21" id="21"/>
          <p:cNvSpPr txBox="true"/>
          <p:nvPr/>
        </p:nvSpPr>
        <p:spPr>
          <a:xfrm rot="0">
            <a:off x="13225547" y="6613653"/>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PEMESANAN</a:t>
            </a:r>
          </a:p>
        </p:txBody>
      </p:sp>
      <p:sp>
        <p:nvSpPr>
          <p:cNvPr name="TextBox 22" id="22"/>
          <p:cNvSpPr txBox="true"/>
          <p:nvPr/>
        </p:nvSpPr>
        <p:spPr>
          <a:xfrm rot="0">
            <a:off x="7576950" y="5607690"/>
            <a:ext cx="3396144" cy="480060"/>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LOGIN</a:t>
            </a:r>
          </a:p>
        </p:txBody>
      </p:sp>
      <p:sp>
        <p:nvSpPr>
          <p:cNvPr name="AutoShape 23" id="23"/>
          <p:cNvSpPr/>
          <p:nvPr/>
        </p:nvSpPr>
        <p:spPr>
          <a:xfrm flipH="true" flipV="true">
            <a:off x="4740110" y="4386358"/>
            <a:ext cx="3159630" cy="1457945"/>
          </a:xfrm>
          <a:prstGeom prst="line">
            <a:avLst/>
          </a:prstGeom>
          <a:ln cap="flat" w="38100">
            <a:solidFill>
              <a:srgbClr val="761CC3"/>
            </a:solidFill>
            <a:prstDash val="solid"/>
            <a:headEnd type="none" len="sm" w="sm"/>
            <a:tailEnd type="none" len="sm" w="sm"/>
          </a:ln>
        </p:spPr>
      </p:sp>
      <p:sp>
        <p:nvSpPr>
          <p:cNvPr name="AutoShape 24" id="24"/>
          <p:cNvSpPr/>
          <p:nvPr/>
        </p:nvSpPr>
        <p:spPr>
          <a:xfrm flipV="true">
            <a:off x="4735407" y="5844303"/>
            <a:ext cx="3164333" cy="1079285"/>
          </a:xfrm>
          <a:prstGeom prst="line">
            <a:avLst/>
          </a:prstGeom>
          <a:ln cap="flat" w="38100">
            <a:solidFill>
              <a:srgbClr val="761CC3"/>
            </a:solidFill>
            <a:prstDash val="solid"/>
            <a:headEnd type="none" len="sm" w="sm"/>
            <a:tailEnd type="none" len="sm" w="sm"/>
          </a:ln>
        </p:spPr>
      </p:sp>
      <p:sp>
        <p:nvSpPr>
          <p:cNvPr name="AutoShape 25" id="25"/>
          <p:cNvSpPr/>
          <p:nvPr/>
        </p:nvSpPr>
        <p:spPr>
          <a:xfrm flipV="true">
            <a:off x="10651198" y="4694125"/>
            <a:ext cx="2896692" cy="1150178"/>
          </a:xfrm>
          <a:prstGeom prst="line">
            <a:avLst/>
          </a:prstGeom>
          <a:ln cap="flat" w="38100">
            <a:solidFill>
              <a:srgbClr val="761CC3"/>
            </a:solidFill>
            <a:prstDash val="solid"/>
            <a:headEnd type="none" len="sm" w="sm"/>
            <a:tailEnd type="none" len="sm" w="sm"/>
          </a:ln>
        </p:spPr>
      </p:sp>
      <p:sp>
        <p:nvSpPr>
          <p:cNvPr name="AutoShape 26" id="26"/>
          <p:cNvSpPr/>
          <p:nvPr/>
        </p:nvSpPr>
        <p:spPr>
          <a:xfrm flipH="true" flipV="true">
            <a:off x="10651198" y="5844303"/>
            <a:ext cx="2891957" cy="1257031"/>
          </a:xfrm>
          <a:prstGeom prst="line">
            <a:avLst/>
          </a:prstGeom>
          <a:ln cap="flat" w="38100">
            <a:solidFill>
              <a:srgbClr val="761CC3"/>
            </a:solidFill>
            <a:prstDash val="solid"/>
            <a:headEnd type="none" len="sm" w="sm"/>
            <a:tailEnd type="none" len="sm" w="sm"/>
          </a:ln>
        </p:spPr>
      </p:sp>
      <p:sp>
        <p:nvSpPr>
          <p:cNvPr name="AutoShape 27" id="27"/>
          <p:cNvSpPr/>
          <p:nvPr/>
        </p:nvSpPr>
        <p:spPr>
          <a:xfrm>
            <a:off x="15285431" y="9663507"/>
            <a:ext cx="2672521" cy="0"/>
          </a:xfrm>
          <a:prstGeom prst="line">
            <a:avLst/>
          </a:prstGeom>
          <a:ln cap="rnd" w="657225">
            <a:solidFill>
              <a:srgbClr val="761CC3"/>
            </a:solidFill>
            <a:prstDash val="solid"/>
            <a:headEnd type="none" len="sm" w="sm"/>
            <a:tailEnd type="none" len="sm" w="sm"/>
          </a:ln>
        </p:spPr>
      </p:sp>
      <p:grpSp>
        <p:nvGrpSpPr>
          <p:cNvPr name="Group 28" id="28"/>
          <p:cNvGrpSpPr/>
          <p:nvPr/>
        </p:nvGrpSpPr>
        <p:grpSpPr>
          <a:xfrm rot="0">
            <a:off x="17395838" y="9430006"/>
            <a:ext cx="467003" cy="46700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30" id="30"/>
          <p:cNvSpPr/>
          <p:nvPr/>
        </p:nvSpPr>
        <p:spPr>
          <a:xfrm flipH="false" flipV="false" rot="0">
            <a:off x="17559212" y="9544458"/>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15588324" y="9458085"/>
            <a:ext cx="1651581" cy="372745"/>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
        <p:nvSpPr>
          <p:cNvPr name="TextBox 32" id="32"/>
          <p:cNvSpPr txBox="true"/>
          <p:nvPr/>
        </p:nvSpPr>
        <p:spPr>
          <a:xfrm rot="0">
            <a:off x="7577397" y="8052568"/>
            <a:ext cx="3396144" cy="946785"/>
          </a:xfrm>
          <a:prstGeom prst="rect">
            <a:avLst/>
          </a:prstGeom>
        </p:spPr>
        <p:txBody>
          <a:bodyPr anchor="t" rtlCol="false" tIns="0" lIns="0" bIns="0" rIns="0">
            <a:spAutoFit/>
          </a:bodyPr>
          <a:lstStyle/>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MEMANAJEMEN</a:t>
            </a:r>
          </a:p>
          <a:p>
            <a:pPr algn="ctr">
              <a:lnSpc>
                <a:spcPts val="3720"/>
              </a:lnSpc>
            </a:pPr>
            <a:r>
              <a:rPr lang="en-US" b="true" sz="3000">
                <a:solidFill>
                  <a:srgbClr val="FFFFFF"/>
                </a:solidFill>
                <a:latin typeface="Barlow SemiCondensed Bold"/>
                <a:ea typeface="Barlow SemiCondensed Bold"/>
                <a:cs typeface="Barlow SemiCondensed Bold"/>
                <a:sym typeface="Barlow SemiCondensed Bold"/>
              </a:rPr>
              <a:t>PEMBAYARANN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2523" y="3354821"/>
            <a:ext cx="1336228" cy="396375"/>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Mobile</a:t>
            </a:r>
          </a:p>
        </p:txBody>
      </p:sp>
      <p:sp>
        <p:nvSpPr>
          <p:cNvPr name="TextBox 3" id="3"/>
          <p:cNvSpPr txBox="true"/>
          <p:nvPr/>
        </p:nvSpPr>
        <p:spPr>
          <a:xfrm rot="0">
            <a:off x="1739348" y="3354821"/>
            <a:ext cx="1336228" cy="396375"/>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Apps</a:t>
            </a:r>
          </a:p>
        </p:txBody>
      </p:sp>
      <p:sp>
        <p:nvSpPr>
          <p:cNvPr name="Freeform 4" id="4"/>
          <p:cNvSpPr/>
          <p:nvPr/>
        </p:nvSpPr>
        <p:spPr>
          <a:xfrm flipH="false" flipV="false" rot="0">
            <a:off x="-6793358" y="-2504104"/>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4716004" y="1028700"/>
            <a:ext cx="2543296" cy="0"/>
          </a:xfrm>
          <a:prstGeom prst="line">
            <a:avLst/>
          </a:prstGeom>
          <a:ln cap="rnd" w="581025">
            <a:solidFill>
              <a:srgbClr val="761CC3"/>
            </a:solidFill>
            <a:prstDash val="solid"/>
            <a:headEnd type="none" len="sm" w="sm"/>
            <a:tailEnd type="none" len="sm" w="sm"/>
          </a:ln>
        </p:spPr>
      </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FFFFFF"/>
                </a:solidFill>
                <a:latin typeface="Montserrat"/>
                <a:ea typeface="Montserrat"/>
                <a:cs typeface="Montserrat"/>
                <a:sym typeface="Montserrat"/>
              </a:rPr>
              <a:t>Search . . .</a:t>
            </a:r>
          </a:p>
        </p:txBody>
      </p:sp>
      <p:sp>
        <p:nvSpPr>
          <p:cNvPr name="Freeform 7" id="7"/>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525870" y="802218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13268811" y="9648221"/>
            <a:ext cx="2672521" cy="0"/>
          </a:xfrm>
          <a:prstGeom prst="line">
            <a:avLst/>
          </a:prstGeom>
          <a:ln cap="rnd" w="657225">
            <a:solidFill>
              <a:srgbClr val="761CC3"/>
            </a:solidFill>
            <a:prstDash val="solid"/>
            <a:headEnd type="none" len="sm" w="sm"/>
            <a:tailEnd type="none" len="sm" w="sm"/>
          </a:ln>
        </p:spPr>
      </p:sp>
      <p:grpSp>
        <p:nvGrpSpPr>
          <p:cNvPr name="Group 10" id="10"/>
          <p:cNvGrpSpPr/>
          <p:nvPr/>
        </p:nvGrpSpPr>
        <p:grpSpPr>
          <a:xfrm rot="0">
            <a:off x="15379217" y="9414720"/>
            <a:ext cx="467003" cy="46700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2" id="12"/>
          <p:cNvSpPr/>
          <p:nvPr/>
        </p:nvSpPr>
        <p:spPr>
          <a:xfrm flipH="false" flipV="false" rot="0">
            <a:off x="15542591" y="9529172"/>
            <a:ext cx="159305" cy="238165"/>
          </a:xfrm>
          <a:custGeom>
            <a:avLst/>
            <a:gdLst/>
            <a:ahLst/>
            <a:cxnLst/>
            <a:rect r="r" b="b" t="t" l="l"/>
            <a:pathLst>
              <a:path h="238165" w="159305">
                <a:moveTo>
                  <a:pt x="0" y="0"/>
                </a:moveTo>
                <a:lnTo>
                  <a:pt x="159305" y="0"/>
                </a:lnTo>
                <a:lnTo>
                  <a:pt x="159305" y="238165"/>
                </a:lnTo>
                <a:lnTo>
                  <a:pt x="0" y="2381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554476" y="625534"/>
            <a:ext cx="11055024" cy="9035933"/>
          </a:xfrm>
          <a:custGeom>
            <a:avLst/>
            <a:gdLst/>
            <a:ahLst/>
            <a:cxnLst/>
            <a:rect r="r" b="b" t="t" l="l"/>
            <a:pathLst>
              <a:path h="9035933" w="11055024">
                <a:moveTo>
                  <a:pt x="0" y="0"/>
                </a:moveTo>
                <a:lnTo>
                  <a:pt x="11055023" y="0"/>
                </a:lnTo>
                <a:lnTo>
                  <a:pt x="11055023" y="9035932"/>
                </a:lnTo>
                <a:lnTo>
                  <a:pt x="0" y="9035932"/>
                </a:lnTo>
                <a:lnTo>
                  <a:pt x="0" y="0"/>
                </a:lnTo>
                <a:close/>
              </a:path>
            </a:pathLst>
          </a:custGeom>
          <a:blipFill>
            <a:blip r:embed="rId10"/>
            <a:stretch>
              <a:fillRect l="0" t="0" r="0" b="0"/>
            </a:stretch>
          </a:blipFill>
        </p:spPr>
      </p:sp>
      <p:sp>
        <p:nvSpPr>
          <p:cNvPr name="TextBox 14" id="14"/>
          <p:cNvSpPr txBox="true"/>
          <p:nvPr/>
        </p:nvSpPr>
        <p:spPr>
          <a:xfrm rot="0">
            <a:off x="-530001" y="3321943"/>
            <a:ext cx="6084477" cy="993066"/>
          </a:xfrm>
          <a:prstGeom prst="rect">
            <a:avLst/>
          </a:prstGeom>
        </p:spPr>
        <p:txBody>
          <a:bodyPr anchor="t" rtlCol="false" tIns="0" lIns="0" bIns="0" rIns="0">
            <a:spAutoFit/>
          </a:bodyPr>
          <a:lstStyle/>
          <a:p>
            <a:pPr algn="ctr">
              <a:lnSpc>
                <a:spcPts val="7638"/>
              </a:lnSpc>
            </a:pPr>
            <a:r>
              <a:rPr lang="en-US" b="true" sz="6944">
                <a:solidFill>
                  <a:srgbClr val="FFFFFF"/>
                </a:solidFill>
                <a:latin typeface="Barlow SemiCondensed Bold"/>
                <a:ea typeface="Barlow SemiCondensed Bold"/>
                <a:cs typeface="Barlow SemiCondensed Bold"/>
                <a:sym typeface="Barlow SemiCondensed Bold"/>
              </a:rPr>
              <a:t>USE CASE </a:t>
            </a:r>
          </a:p>
        </p:txBody>
      </p:sp>
      <p:sp>
        <p:nvSpPr>
          <p:cNvPr name="TextBox 15" id="15"/>
          <p:cNvSpPr txBox="true"/>
          <p:nvPr/>
        </p:nvSpPr>
        <p:spPr>
          <a:xfrm rot="0">
            <a:off x="-634776" y="4372159"/>
            <a:ext cx="6084477" cy="993066"/>
          </a:xfrm>
          <a:prstGeom prst="rect">
            <a:avLst/>
          </a:prstGeom>
        </p:spPr>
        <p:txBody>
          <a:bodyPr anchor="t" rtlCol="false" tIns="0" lIns="0" bIns="0" rIns="0">
            <a:spAutoFit/>
          </a:bodyPr>
          <a:lstStyle/>
          <a:p>
            <a:pPr algn="ctr">
              <a:lnSpc>
                <a:spcPts val="7638"/>
              </a:lnSpc>
            </a:pPr>
            <a:r>
              <a:rPr lang="en-US" b="true" sz="6944">
                <a:solidFill>
                  <a:srgbClr val="E9E9E9"/>
                </a:solidFill>
                <a:latin typeface="Barlow SemiCondensed Bold"/>
                <a:ea typeface="Barlow SemiCondensed Bold"/>
                <a:cs typeface="Barlow SemiCondensed Bold"/>
                <a:sym typeface="Barlow SemiCondensed Bold"/>
              </a:rPr>
              <a:t>DIAGRAM</a:t>
            </a:r>
          </a:p>
        </p:txBody>
      </p:sp>
      <p:sp>
        <p:nvSpPr>
          <p:cNvPr name="TextBox 16" id="16"/>
          <p:cNvSpPr txBox="true"/>
          <p:nvPr/>
        </p:nvSpPr>
        <p:spPr>
          <a:xfrm rot="0">
            <a:off x="1028700" y="1125971"/>
            <a:ext cx="1336228" cy="815541"/>
          </a:xfrm>
          <a:prstGeom prst="rect">
            <a:avLst/>
          </a:prstGeom>
        </p:spPr>
        <p:txBody>
          <a:bodyPr anchor="t" rtlCol="false" tIns="0" lIns="0" bIns="0" rIns="0">
            <a:spAutoFit/>
          </a:bodyPr>
          <a:lstStyle/>
          <a:p>
            <a:pPr algn="l">
              <a:lnSpc>
                <a:spcPts val="3348"/>
              </a:lnSpc>
            </a:pPr>
            <a:r>
              <a:rPr lang="en-US" sz="2392" b="true">
                <a:solidFill>
                  <a:srgbClr val="FFFFFF"/>
                </a:solidFill>
                <a:latin typeface="Montserrat Bold"/>
                <a:ea typeface="Montserrat Bold"/>
                <a:cs typeface="Montserrat Bold"/>
                <a:sym typeface="Montserrat Bold"/>
              </a:rPr>
              <a:t>Kue</a:t>
            </a:r>
          </a:p>
          <a:p>
            <a:pPr algn="l">
              <a:lnSpc>
                <a:spcPts val="3348"/>
              </a:lnSpc>
            </a:pPr>
          </a:p>
        </p:txBody>
      </p:sp>
      <p:sp>
        <p:nvSpPr>
          <p:cNvPr name="TextBox 17" id="17"/>
          <p:cNvSpPr txBox="true"/>
          <p:nvPr/>
        </p:nvSpPr>
        <p:spPr>
          <a:xfrm rot="0">
            <a:off x="1764768" y="1143273"/>
            <a:ext cx="2063928" cy="396441"/>
          </a:xfrm>
          <a:prstGeom prst="rect">
            <a:avLst/>
          </a:prstGeom>
        </p:spPr>
        <p:txBody>
          <a:bodyPr anchor="t" rtlCol="false" tIns="0" lIns="0" bIns="0" rIns="0">
            <a:spAutoFit/>
          </a:bodyPr>
          <a:lstStyle/>
          <a:p>
            <a:pPr algn="l">
              <a:lnSpc>
                <a:spcPts val="3348"/>
              </a:lnSpc>
            </a:pPr>
            <a:r>
              <a:rPr lang="en-US" sz="2392">
                <a:solidFill>
                  <a:srgbClr val="FFFFFF"/>
                </a:solidFill>
                <a:latin typeface="Montserrat"/>
                <a:ea typeface="Montserrat"/>
                <a:cs typeface="Montserrat"/>
                <a:sym typeface="Montserrat"/>
              </a:rPr>
              <a:t>Camilan.ID</a:t>
            </a:r>
          </a:p>
        </p:txBody>
      </p:sp>
      <p:sp>
        <p:nvSpPr>
          <p:cNvPr name="TextBox 18" id="18"/>
          <p:cNvSpPr txBox="true"/>
          <p:nvPr/>
        </p:nvSpPr>
        <p:spPr>
          <a:xfrm rot="0">
            <a:off x="13571704" y="9442799"/>
            <a:ext cx="1651581" cy="372811"/>
          </a:xfrm>
          <a:prstGeom prst="rect">
            <a:avLst/>
          </a:prstGeom>
        </p:spPr>
        <p:txBody>
          <a:bodyPr anchor="t" rtlCol="false" tIns="0" lIns="0" bIns="0" rIns="0">
            <a:spAutoFit/>
          </a:bodyPr>
          <a:lstStyle/>
          <a:p>
            <a:pPr algn="l">
              <a:lnSpc>
                <a:spcPts val="3079"/>
              </a:lnSpc>
            </a:pPr>
            <a:r>
              <a:rPr lang="en-US" sz="2199" b="true">
                <a:solidFill>
                  <a:srgbClr val="FFFFFF"/>
                </a:solidFill>
                <a:latin typeface="Montserrat Bold"/>
                <a:ea typeface="Montserrat Bold"/>
                <a:cs typeface="Montserrat Bold"/>
                <a:sym typeface="Montserrat Bold"/>
              </a:rPr>
              <a:t>More Info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2124" y="-320106"/>
            <a:ext cx="14087175" cy="14087175"/>
          </a:xfrm>
          <a:custGeom>
            <a:avLst/>
            <a:gdLst/>
            <a:ahLst/>
            <a:cxnLst/>
            <a:rect r="r" b="b" t="t" l="l"/>
            <a:pathLst>
              <a:path h="14087175" w="14087175">
                <a:moveTo>
                  <a:pt x="0" y="0"/>
                </a:moveTo>
                <a:lnTo>
                  <a:pt x="14087175" y="0"/>
                </a:lnTo>
                <a:lnTo>
                  <a:pt x="14087175" y="14087175"/>
                </a:lnTo>
                <a:lnTo>
                  <a:pt x="0" y="1408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716004" y="1028700"/>
            <a:ext cx="2543296" cy="0"/>
          </a:xfrm>
          <a:prstGeom prst="line">
            <a:avLst/>
          </a:prstGeom>
          <a:ln cap="rnd" w="581025">
            <a:solidFill>
              <a:srgbClr val="FFFFFF"/>
            </a:solidFill>
            <a:prstDash val="solid"/>
            <a:headEnd type="none" len="sm" w="sm"/>
            <a:tailEnd type="none" len="sm" w="sm"/>
          </a:ln>
        </p:spPr>
      </p:sp>
      <p:grpSp>
        <p:nvGrpSpPr>
          <p:cNvPr name="Group 4" id="4"/>
          <p:cNvGrpSpPr/>
          <p:nvPr/>
        </p:nvGrpSpPr>
        <p:grpSpPr>
          <a:xfrm rot="0">
            <a:off x="12670987" y="4074282"/>
            <a:ext cx="4077834" cy="1910114"/>
            <a:chOff x="0" y="0"/>
            <a:chExt cx="1487605" cy="696815"/>
          </a:xfrm>
        </p:grpSpPr>
        <p:sp>
          <p:nvSpPr>
            <p:cNvPr name="Freeform 5" id="5"/>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sp>
        <p:nvSpPr>
          <p:cNvPr name="TextBox 6" id="6"/>
          <p:cNvSpPr txBox="true"/>
          <p:nvPr/>
        </p:nvSpPr>
        <p:spPr>
          <a:xfrm rot="0">
            <a:off x="14987423" y="1181373"/>
            <a:ext cx="1907817" cy="276159"/>
          </a:xfrm>
          <a:prstGeom prst="rect">
            <a:avLst/>
          </a:prstGeom>
        </p:spPr>
        <p:txBody>
          <a:bodyPr anchor="t" rtlCol="false" tIns="0" lIns="0" bIns="0" rIns="0">
            <a:spAutoFit/>
          </a:bodyPr>
          <a:lstStyle/>
          <a:p>
            <a:pPr algn="l">
              <a:lnSpc>
                <a:spcPts val="2193"/>
              </a:lnSpc>
            </a:pPr>
            <a:r>
              <a:rPr lang="en-US" sz="1827">
                <a:solidFill>
                  <a:srgbClr val="761CC3"/>
                </a:solidFill>
                <a:latin typeface="Montserrat"/>
                <a:ea typeface="Montserrat"/>
                <a:cs typeface="Montserrat"/>
                <a:sym typeface="Montserrat"/>
              </a:rPr>
              <a:t>Search . . .</a:t>
            </a:r>
          </a:p>
        </p:txBody>
      </p:sp>
      <p:grpSp>
        <p:nvGrpSpPr>
          <p:cNvPr name="Group 7" id="7"/>
          <p:cNvGrpSpPr/>
          <p:nvPr/>
        </p:nvGrpSpPr>
        <p:grpSpPr>
          <a:xfrm rot="0">
            <a:off x="16079706" y="3508798"/>
            <a:ext cx="1133861" cy="113386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a:grpSpLocks noChangeAspect="true"/>
          </p:cNvGrpSpPr>
          <p:nvPr/>
        </p:nvGrpSpPr>
        <p:grpSpPr>
          <a:xfrm rot="0">
            <a:off x="16149280" y="3578374"/>
            <a:ext cx="994713" cy="99470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61CC3"/>
            </a:solidFill>
            <a:ln w="12700">
              <a:solidFill>
                <a:srgbClr val="000000"/>
              </a:solidFill>
            </a:ln>
          </p:spPr>
        </p:sp>
      </p:grpSp>
      <p:sp>
        <p:nvSpPr>
          <p:cNvPr name="Freeform 11" id="11"/>
          <p:cNvSpPr/>
          <p:nvPr/>
        </p:nvSpPr>
        <p:spPr>
          <a:xfrm flipH="false" flipV="false" rot="0">
            <a:off x="16758312" y="1210560"/>
            <a:ext cx="273856" cy="265298"/>
          </a:xfrm>
          <a:custGeom>
            <a:avLst/>
            <a:gdLst/>
            <a:ahLst/>
            <a:cxnLst/>
            <a:rect r="r" b="b" t="t" l="l"/>
            <a:pathLst>
              <a:path h="265298" w="273856">
                <a:moveTo>
                  <a:pt x="0" y="0"/>
                </a:moveTo>
                <a:lnTo>
                  <a:pt x="273856" y="0"/>
                </a:lnTo>
                <a:lnTo>
                  <a:pt x="273856" y="265298"/>
                </a:lnTo>
                <a:lnTo>
                  <a:pt x="0" y="265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14940130" y="9629239"/>
            <a:ext cx="2672521" cy="0"/>
          </a:xfrm>
          <a:prstGeom prst="line">
            <a:avLst/>
          </a:prstGeom>
          <a:ln cap="rnd" w="657225">
            <a:solidFill>
              <a:srgbClr val="FFFFFF"/>
            </a:solidFill>
            <a:prstDash val="solid"/>
            <a:headEnd type="none" len="sm" w="sm"/>
            <a:tailEnd type="none" len="sm" w="sm"/>
          </a:ln>
        </p:spPr>
      </p:sp>
      <p:grpSp>
        <p:nvGrpSpPr>
          <p:cNvPr name="Group 13" id="13"/>
          <p:cNvGrpSpPr/>
          <p:nvPr/>
        </p:nvGrpSpPr>
        <p:grpSpPr>
          <a:xfrm rot="0">
            <a:off x="17050537" y="9395738"/>
            <a:ext cx="467003" cy="46700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1CC3"/>
            </a:solidFill>
          </p:spPr>
        </p:sp>
      </p:grpSp>
      <p:sp>
        <p:nvSpPr>
          <p:cNvPr name="Freeform 15" id="15"/>
          <p:cNvSpPr/>
          <p:nvPr/>
        </p:nvSpPr>
        <p:spPr>
          <a:xfrm flipH="false" flipV="false" rot="0">
            <a:off x="17213911" y="9510190"/>
            <a:ext cx="159305" cy="238165"/>
          </a:xfrm>
          <a:custGeom>
            <a:avLst/>
            <a:gdLst/>
            <a:ahLst/>
            <a:cxnLst/>
            <a:rect r="r" b="b" t="t" l="l"/>
            <a:pathLst>
              <a:path h="238165" w="159305">
                <a:moveTo>
                  <a:pt x="0" y="0"/>
                </a:moveTo>
                <a:lnTo>
                  <a:pt x="159304" y="0"/>
                </a:lnTo>
                <a:lnTo>
                  <a:pt x="159304" y="238165"/>
                </a:lnTo>
                <a:lnTo>
                  <a:pt x="0" y="238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043600" y="184215"/>
            <a:ext cx="9261799" cy="9918570"/>
          </a:xfrm>
          <a:custGeom>
            <a:avLst/>
            <a:gdLst/>
            <a:ahLst/>
            <a:cxnLst/>
            <a:rect r="r" b="b" t="t" l="l"/>
            <a:pathLst>
              <a:path h="9918570" w="9261799">
                <a:moveTo>
                  <a:pt x="0" y="0"/>
                </a:moveTo>
                <a:lnTo>
                  <a:pt x="9261799" y="0"/>
                </a:lnTo>
                <a:lnTo>
                  <a:pt x="9261799" y="9918570"/>
                </a:lnTo>
                <a:lnTo>
                  <a:pt x="0" y="9918570"/>
                </a:lnTo>
                <a:lnTo>
                  <a:pt x="0" y="0"/>
                </a:lnTo>
                <a:close/>
              </a:path>
            </a:pathLst>
          </a:custGeom>
          <a:blipFill>
            <a:blip r:embed="rId8"/>
            <a:stretch>
              <a:fillRect l="0" t="0" r="0" b="0"/>
            </a:stretch>
          </a:blipFill>
        </p:spPr>
      </p:sp>
      <p:sp>
        <p:nvSpPr>
          <p:cNvPr name="TextBox 17" id="17"/>
          <p:cNvSpPr txBox="true"/>
          <p:nvPr/>
        </p:nvSpPr>
        <p:spPr>
          <a:xfrm rot="0">
            <a:off x="485775" y="811429"/>
            <a:ext cx="1336228" cy="396441"/>
          </a:xfrm>
          <a:prstGeom prst="rect">
            <a:avLst/>
          </a:prstGeom>
        </p:spPr>
        <p:txBody>
          <a:bodyPr anchor="t" rtlCol="false" tIns="0" lIns="0" bIns="0" rIns="0">
            <a:spAutoFit/>
          </a:bodyPr>
          <a:lstStyle/>
          <a:p>
            <a:pPr algn="l">
              <a:lnSpc>
                <a:spcPts val="3348"/>
              </a:lnSpc>
            </a:pPr>
            <a:r>
              <a:rPr lang="en-US" sz="2392" b="true">
                <a:solidFill>
                  <a:srgbClr val="761CC3"/>
                </a:solidFill>
                <a:latin typeface="Montserrat Bold"/>
                <a:ea typeface="Montserrat Bold"/>
                <a:cs typeface="Montserrat Bold"/>
                <a:sym typeface="Montserrat Bold"/>
              </a:rPr>
              <a:t>Kue</a:t>
            </a:r>
          </a:p>
        </p:txBody>
      </p:sp>
      <p:sp>
        <p:nvSpPr>
          <p:cNvPr name="TextBox 18" id="18"/>
          <p:cNvSpPr txBox="true"/>
          <p:nvPr/>
        </p:nvSpPr>
        <p:spPr>
          <a:xfrm rot="0">
            <a:off x="1189749" y="811429"/>
            <a:ext cx="1707703" cy="396441"/>
          </a:xfrm>
          <a:prstGeom prst="rect">
            <a:avLst/>
          </a:prstGeom>
        </p:spPr>
        <p:txBody>
          <a:bodyPr anchor="t" rtlCol="false" tIns="0" lIns="0" bIns="0" rIns="0">
            <a:spAutoFit/>
          </a:bodyPr>
          <a:lstStyle/>
          <a:p>
            <a:pPr algn="l">
              <a:lnSpc>
                <a:spcPts val="3348"/>
              </a:lnSpc>
            </a:pPr>
            <a:r>
              <a:rPr lang="en-US" sz="2392">
                <a:solidFill>
                  <a:srgbClr val="761CC3"/>
                </a:solidFill>
                <a:latin typeface="Montserrat"/>
                <a:ea typeface="Montserrat"/>
                <a:cs typeface="Montserrat"/>
                <a:sym typeface="Montserrat"/>
              </a:rPr>
              <a:t>Camilan.ID</a:t>
            </a:r>
          </a:p>
        </p:txBody>
      </p:sp>
      <p:sp>
        <p:nvSpPr>
          <p:cNvPr name="TextBox 19" id="19"/>
          <p:cNvSpPr txBox="true"/>
          <p:nvPr/>
        </p:nvSpPr>
        <p:spPr>
          <a:xfrm rot="0">
            <a:off x="12936177" y="429140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ALUR</a:t>
            </a:r>
          </a:p>
        </p:txBody>
      </p:sp>
      <p:sp>
        <p:nvSpPr>
          <p:cNvPr name="TextBox 20" id="20"/>
          <p:cNvSpPr txBox="true"/>
          <p:nvPr/>
        </p:nvSpPr>
        <p:spPr>
          <a:xfrm rot="0">
            <a:off x="14138839" y="5010289"/>
            <a:ext cx="3005155" cy="737930"/>
          </a:xfrm>
          <a:prstGeom prst="rect">
            <a:avLst/>
          </a:prstGeom>
        </p:spPr>
        <p:txBody>
          <a:bodyPr anchor="t" rtlCol="false" tIns="0" lIns="0" bIns="0" rIns="0">
            <a:spAutoFit/>
          </a:bodyPr>
          <a:lstStyle/>
          <a:p>
            <a:pPr algn="l">
              <a:lnSpc>
                <a:spcPts val="5875"/>
              </a:lnSpc>
            </a:pPr>
            <a:r>
              <a:rPr lang="en-US" sz="4738" b="true">
                <a:solidFill>
                  <a:srgbClr val="761CC3"/>
                </a:solidFill>
                <a:latin typeface="Montserrat Bold"/>
                <a:ea typeface="Montserrat Bold"/>
                <a:cs typeface="Montserrat Bold"/>
                <a:sym typeface="Montserrat Bold"/>
              </a:rPr>
              <a:t>DATA</a:t>
            </a:r>
          </a:p>
        </p:txBody>
      </p:sp>
      <p:sp>
        <p:nvSpPr>
          <p:cNvPr name="TextBox 21" id="21"/>
          <p:cNvSpPr txBox="true"/>
          <p:nvPr/>
        </p:nvSpPr>
        <p:spPr>
          <a:xfrm rot="0">
            <a:off x="15243023" y="9423817"/>
            <a:ext cx="1651581" cy="372745"/>
          </a:xfrm>
          <a:prstGeom prst="rect">
            <a:avLst/>
          </a:prstGeom>
        </p:spPr>
        <p:txBody>
          <a:bodyPr anchor="t" rtlCol="false" tIns="0" lIns="0" bIns="0" rIns="0">
            <a:spAutoFit/>
          </a:bodyPr>
          <a:lstStyle/>
          <a:p>
            <a:pPr algn="l">
              <a:lnSpc>
                <a:spcPts val="3079"/>
              </a:lnSpc>
            </a:pPr>
            <a:r>
              <a:rPr lang="en-US" sz="2199" b="true">
                <a:solidFill>
                  <a:srgbClr val="761CC3"/>
                </a:solidFill>
                <a:latin typeface="Montserrat Bold"/>
                <a:ea typeface="Montserrat Bold"/>
                <a:cs typeface="Montserrat Bold"/>
                <a:sym typeface="Montserrat Bold"/>
              </a:rPr>
              <a:t>More Info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578677"/>
            <a:ext cx="6537939" cy="563897"/>
          </a:xfrm>
          <a:custGeom>
            <a:avLst/>
            <a:gdLst/>
            <a:ahLst/>
            <a:cxnLst/>
            <a:rect r="r" b="b" t="t" l="l"/>
            <a:pathLst>
              <a:path h="563897" w="6537939">
                <a:moveTo>
                  <a:pt x="0" y="0"/>
                </a:moveTo>
                <a:lnTo>
                  <a:pt x="6537939" y="0"/>
                </a:lnTo>
                <a:lnTo>
                  <a:pt x="6537939" y="563897"/>
                </a:lnTo>
                <a:lnTo>
                  <a:pt x="0" y="563897"/>
                </a:lnTo>
                <a:lnTo>
                  <a:pt x="0" y="0"/>
                </a:lnTo>
                <a:close/>
              </a:path>
            </a:pathLst>
          </a:custGeom>
          <a:blipFill>
            <a:blip r:embed="rId2"/>
            <a:stretch>
              <a:fillRect l="0" t="0" r="0" b="0"/>
            </a:stretch>
          </a:blipFill>
        </p:spPr>
      </p:sp>
      <p:sp>
        <p:nvSpPr>
          <p:cNvPr name="Freeform 3" id="3"/>
          <p:cNvSpPr/>
          <p:nvPr/>
        </p:nvSpPr>
        <p:spPr>
          <a:xfrm flipH="false" flipV="false" rot="0">
            <a:off x="9144000" y="3049935"/>
            <a:ext cx="6537939" cy="1536416"/>
          </a:xfrm>
          <a:custGeom>
            <a:avLst/>
            <a:gdLst/>
            <a:ahLst/>
            <a:cxnLst/>
            <a:rect r="r" b="b" t="t" l="l"/>
            <a:pathLst>
              <a:path h="1536416" w="6537939">
                <a:moveTo>
                  <a:pt x="0" y="0"/>
                </a:moveTo>
                <a:lnTo>
                  <a:pt x="6537939" y="0"/>
                </a:lnTo>
                <a:lnTo>
                  <a:pt x="6537939" y="1536415"/>
                </a:lnTo>
                <a:lnTo>
                  <a:pt x="0" y="1536415"/>
                </a:lnTo>
                <a:lnTo>
                  <a:pt x="0" y="0"/>
                </a:lnTo>
                <a:close/>
              </a:path>
            </a:pathLst>
          </a:custGeom>
          <a:blipFill>
            <a:blip r:embed="rId3"/>
            <a:stretch>
              <a:fillRect l="0" t="0" r="0" b="0"/>
            </a:stretch>
          </a:blipFill>
        </p:spPr>
      </p:sp>
      <p:sp>
        <p:nvSpPr>
          <p:cNvPr name="Freeform 4" id="4"/>
          <p:cNvSpPr/>
          <p:nvPr/>
        </p:nvSpPr>
        <p:spPr>
          <a:xfrm flipH="false" flipV="false" rot="0">
            <a:off x="9144000" y="5030897"/>
            <a:ext cx="6537939" cy="2811314"/>
          </a:xfrm>
          <a:custGeom>
            <a:avLst/>
            <a:gdLst/>
            <a:ahLst/>
            <a:cxnLst/>
            <a:rect r="r" b="b" t="t" l="l"/>
            <a:pathLst>
              <a:path h="2811314" w="6537939">
                <a:moveTo>
                  <a:pt x="0" y="0"/>
                </a:moveTo>
                <a:lnTo>
                  <a:pt x="6537939" y="0"/>
                </a:lnTo>
                <a:lnTo>
                  <a:pt x="6537939" y="2811314"/>
                </a:lnTo>
                <a:lnTo>
                  <a:pt x="0" y="2811314"/>
                </a:lnTo>
                <a:lnTo>
                  <a:pt x="0" y="0"/>
                </a:lnTo>
                <a:close/>
              </a:path>
            </a:pathLst>
          </a:custGeom>
          <a:blipFill>
            <a:blip r:embed="rId4"/>
            <a:stretch>
              <a:fillRect l="0" t="0" r="0" b="0"/>
            </a:stretch>
          </a:blipFill>
        </p:spPr>
      </p:sp>
      <p:sp>
        <p:nvSpPr>
          <p:cNvPr name="Freeform 5" id="5"/>
          <p:cNvSpPr/>
          <p:nvPr/>
        </p:nvSpPr>
        <p:spPr>
          <a:xfrm flipH="false" flipV="false" rot="0">
            <a:off x="9144000" y="7842211"/>
            <a:ext cx="6537939" cy="1655349"/>
          </a:xfrm>
          <a:custGeom>
            <a:avLst/>
            <a:gdLst/>
            <a:ahLst/>
            <a:cxnLst/>
            <a:rect r="r" b="b" t="t" l="l"/>
            <a:pathLst>
              <a:path h="1655349" w="6537939">
                <a:moveTo>
                  <a:pt x="0" y="0"/>
                </a:moveTo>
                <a:lnTo>
                  <a:pt x="6537939" y="0"/>
                </a:lnTo>
                <a:lnTo>
                  <a:pt x="6537939" y="1655348"/>
                </a:lnTo>
                <a:lnTo>
                  <a:pt x="0" y="1655348"/>
                </a:lnTo>
                <a:lnTo>
                  <a:pt x="0" y="0"/>
                </a:lnTo>
                <a:close/>
              </a:path>
            </a:pathLst>
          </a:custGeom>
          <a:blipFill>
            <a:blip r:embed="rId5"/>
            <a:stretch>
              <a:fillRect l="0" t="-1344" r="0" b="-1344"/>
            </a:stretch>
          </a:blipFill>
        </p:spPr>
      </p:sp>
      <p:sp>
        <p:nvSpPr>
          <p:cNvPr name="Freeform 6" id="6"/>
          <p:cNvSpPr/>
          <p:nvPr/>
        </p:nvSpPr>
        <p:spPr>
          <a:xfrm flipH="false" flipV="false" rot="0">
            <a:off x="9144000" y="236853"/>
            <a:ext cx="6537939" cy="2901211"/>
          </a:xfrm>
          <a:custGeom>
            <a:avLst/>
            <a:gdLst/>
            <a:ahLst/>
            <a:cxnLst/>
            <a:rect r="r" b="b" t="t" l="l"/>
            <a:pathLst>
              <a:path h="2901211" w="6537939">
                <a:moveTo>
                  <a:pt x="0" y="0"/>
                </a:moveTo>
                <a:lnTo>
                  <a:pt x="6537939" y="0"/>
                </a:lnTo>
                <a:lnTo>
                  <a:pt x="6537939" y="2901210"/>
                </a:lnTo>
                <a:lnTo>
                  <a:pt x="0" y="2901210"/>
                </a:lnTo>
                <a:lnTo>
                  <a:pt x="0" y="0"/>
                </a:lnTo>
                <a:close/>
              </a:path>
            </a:pathLst>
          </a:custGeom>
          <a:blipFill>
            <a:blip r:embed="rId6"/>
            <a:stretch>
              <a:fillRect l="0" t="0" r="0" b="0"/>
            </a:stretch>
          </a:blipFill>
        </p:spPr>
      </p:sp>
      <p:sp>
        <p:nvSpPr>
          <p:cNvPr name="TextBox 7" id="7"/>
          <p:cNvSpPr txBox="true"/>
          <p:nvPr/>
        </p:nvSpPr>
        <p:spPr>
          <a:xfrm rot="0">
            <a:off x="1028700" y="3291546"/>
            <a:ext cx="7477630" cy="3145008"/>
          </a:xfrm>
          <a:prstGeom prst="rect">
            <a:avLst/>
          </a:prstGeom>
        </p:spPr>
        <p:txBody>
          <a:bodyPr anchor="t" rtlCol="false" tIns="0" lIns="0" bIns="0" rIns="0">
            <a:spAutoFit/>
          </a:bodyPr>
          <a:lstStyle/>
          <a:p>
            <a:pPr algn="ctr">
              <a:lnSpc>
                <a:spcPts val="8362"/>
              </a:lnSpc>
            </a:pPr>
            <a:r>
              <a:rPr lang="en-US" sz="5973">
                <a:solidFill>
                  <a:srgbClr val="DB5C5C"/>
                </a:solidFill>
                <a:latin typeface="210 클레이토이"/>
                <a:ea typeface="210 클레이토이"/>
                <a:cs typeface="210 클레이토이"/>
                <a:sym typeface="210 클레이토이"/>
              </a:rPr>
              <a:t>Fronted User</a:t>
            </a:r>
          </a:p>
          <a:p>
            <a:pPr algn="ctr">
              <a:lnSpc>
                <a:spcPts val="8362"/>
              </a:lnSpc>
            </a:pPr>
            <a:r>
              <a:rPr lang="en-US" sz="5973">
                <a:solidFill>
                  <a:srgbClr val="DB5C5C"/>
                </a:solidFill>
                <a:latin typeface="210 클레이토이"/>
                <a:ea typeface="210 클레이토이"/>
                <a:cs typeface="210 클레이토이"/>
                <a:sym typeface="210 클레이토이"/>
              </a:rPr>
              <a:t>WEB E-Commerce</a:t>
            </a:r>
          </a:p>
          <a:p>
            <a:pPr algn="ctr">
              <a:lnSpc>
                <a:spcPts val="8362"/>
              </a:lnSpc>
            </a:pPr>
            <a:r>
              <a:rPr lang="en-US" sz="5973">
                <a:solidFill>
                  <a:srgbClr val="DB5C5C"/>
                </a:solidFill>
                <a:latin typeface="210 클레이토이"/>
                <a:ea typeface="210 클레이토이"/>
                <a:cs typeface="210 클레이토이"/>
                <a:sym typeface="210 클레이토이"/>
              </a:rPr>
              <a:t>Toko Kue &amp; Camilan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8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43893"/>
            <a:ext cx="7228629" cy="3054096"/>
          </a:xfrm>
          <a:custGeom>
            <a:avLst/>
            <a:gdLst/>
            <a:ahLst/>
            <a:cxnLst/>
            <a:rect r="r" b="b" t="t" l="l"/>
            <a:pathLst>
              <a:path h="3054096" w="7228629">
                <a:moveTo>
                  <a:pt x="0" y="0"/>
                </a:moveTo>
                <a:lnTo>
                  <a:pt x="7228629" y="0"/>
                </a:lnTo>
                <a:lnTo>
                  <a:pt x="7228629" y="3054095"/>
                </a:lnTo>
                <a:lnTo>
                  <a:pt x="0" y="3054095"/>
                </a:lnTo>
                <a:lnTo>
                  <a:pt x="0" y="0"/>
                </a:lnTo>
                <a:close/>
              </a:path>
            </a:pathLst>
          </a:custGeom>
          <a:blipFill>
            <a:blip r:embed="rId2"/>
            <a:stretch>
              <a:fillRect l="0" t="0" r="0" b="0"/>
            </a:stretch>
          </a:blipFill>
        </p:spPr>
      </p:sp>
      <p:sp>
        <p:nvSpPr>
          <p:cNvPr name="Freeform 3" id="3"/>
          <p:cNvSpPr/>
          <p:nvPr/>
        </p:nvSpPr>
        <p:spPr>
          <a:xfrm flipH="false" flipV="false" rot="0">
            <a:off x="1028700" y="5939787"/>
            <a:ext cx="7228629" cy="2313161"/>
          </a:xfrm>
          <a:custGeom>
            <a:avLst/>
            <a:gdLst/>
            <a:ahLst/>
            <a:cxnLst/>
            <a:rect r="r" b="b" t="t" l="l"/>
            <a:pathLst>
              <a:path h="2313161" w="7228629">
                <a:moveTo>
                  <a:pt x="0" y="0"/>
                </a:moveTo>
                <a:lnTo>
                  <a:pt x="7228629" y="0"/>
                </a:lnTo>
                <a:lnTo>
                  <a:pt x="7228629" y="2313162"/>
                </a:lnTo>
                <a:lnTo>
                  <a:pt x="0" y="2313162"/>
                </a:lnTo>
                <a:lnTo>
                  <a:pt x="0" y="0"/>
                </a:lnTo>
                <a:close/>
              </a:path>
            </a:pathLst>
          </a:custGeom>
          <a:blipFill>
            <a:blip r:embed="rId3"/>
            <a:stretch>
              <a:fillRect l="0" t="0" r="0" b="0"/>
            </a:stretch>
          </a:blipFill>
        </p:spPr>
      </p:sp>
      <p:sp>
        <p:nvSpPr>
          <p:cNvPr name="Freeform 4" id="4"/>
          <p:cNvSpPr/>
          <p:nvPr/>
        </p:nvSpPr>
        <p:spPr>
          <a:xfrm flipH="false" flipV="false" rot="0">
            <a:off x="1028700" y="8252949"/>
            <a:ext cx="7228629" cy="1174652"/>
          </a:xfrm>
          <a:custGeom>
            <a:avLst/>
            <a:gdLst/>
            <a:ahLst/>
            <a:cxnLst/>
            <a:rect r="r" b="b" t="t" l="l"/>
            <a:pathLst>
              <a:path h="1174652" w="7228629">
                <a:moveTo>
                  <a:pt x="0" y="0"/>
                </a:moveTo>
                <a:lnTo>
                  <a:pt x="7228629" y="0"/>
                </a:lnTo>
                <a:lnTo>
                  <a:pt x="7228629" y="1174652"/>
                </a:lnTo>
                <a:lnTo>
                  <a:pt x="0" y="1174652"/>
                </a:lnTo>
                <a:lnTo>
                  <a:pt x="0" y="0"/>
                </a:lnTo>
                <a:close/>
              </a:path>
            </a:pathLst>
          </a:custGeom>
          <a:blipFill>
            <a:blip r:embed="rId4"/>
            <a:stretch>
              <a:fillRect l="0" t="0" r="0" b="0"/>
            </a:stretch>
          </a:blipFill>
        </p:spPr>
      </p:sp>
      <p:sp>
        <p:nvSpPr>
          <p:cNvPr name="Freeform 5" id="5"/>
          <p:cNvSpPr/>
          <p:nvPr/>
        </p:nvSpPr>
        <p:spPr>
          <a:xfrm flipH="false" flipV="false" rot="0">
            <a:off x="8624775" y="4907866"/>
            <a:ext cx="8634525" cy="4036640"/>
          </a:xfrm>
          <a:custGeom>
            <a:avLst/>
            <a:gdLst/>
            <a:ahLst/>
            <a:cxnLst/>
            <a:rect r="r" b="b" t="t" l="l"/>
            <a:pathLst>
              <a:path h="4036640" w="8634525">
                <a:moveTo>
                  <a:pt x="0" y="0"/>
                </a:moveTo>
                <a:lnTo>
                  <a:pt x="8634525" y="0"/>
                </a:lnTo>
                <a:lnTo>
                  <a:pt x="8634525" y="4036640"/>
                </a:lnTo>
                <a:lnTo>
                  <a:pt x="0" y="4036640"/>
                </a:lnTo>
                <a:lnTo>
                  <a:pt x="0" y="0"/>
                </a:lnTo>
                <a:close/>
              </a:path>
            </a:pathLst>
          </a:custGeom>
          <a:blipFill>
            <a:blip r:embed="rId5"/>
            <a:stretch>
              <a:fillRect l="0" t="0" r="0" b="0"/>
            </a:stretch>
          </a:blipFill>
        </p:spPr>
      </p:sp>
      <p:sp>
        <p:nvSpPr>
          <p:cNvPr name="Freeform 6" id="6"/>
          <p:cNvSpPr/>
          <p:nvPr/>
        </p:nvSpPr>
        <p:spPr>
          <a:xfrm flipH="false" flipV="false" rot="0">
            <a:off x="1028700" y="854063"/>
            <a:ext cx="7228629" cy="1951730"/>
          </a:xfrm>
          <a:custGeom>
            <a:avLst/>
            <a:gdLst/>
            <a:ahLst/>
            <a:cxnLst/>
            <a:rect r="r" b="b" t="t" l="l"/>
            <a:pathLst>
              <a:path h="1951730" w="7228629">
                <a:moveTo>
                  <a:pt x="0" y="0"/>
                </a:moveTo>
                <a:lnTo>
                  <a:pt x="7228629" y="0"/>
                </a:lnTo>
                <a:lnTo>
                  <a:pt x="7228629" y="1951730"/>
                </a:lnTo>
                <a:lnTo>
                  <a:pt x="0" y="1951730"/>
                </a:lnTo>
                <a:lnTo>
                  <a:pt x="0" y="0"/>
                </a:lnTo>
                <a:close/>
              </a:path>
            </a:pathLst>
          </a:custGeom>
          <a:blipFill>
            <a:blip r:embed="rId6"/>
            <a:stretch>
              <a:fillRect l="0" t="0" r="0" b="0"/>
            </a:stretch>
          </a:blipFill>
        </p:spPr>
      </p:sp>
      <p:sp>
        <p:nvSpPr>
          <p:cNvPr name="Freeform 7" id="7"/>
          <p:cNvSpPr/>
          <p:nvPr/>
        </p:nvSpPr>
        <p:spPr>
          <a:xfrm flipH="false" flipV="false" rot="0">
            <a:off x="8624775" y="1321382"/>
            <a:ext cx="8634525" cy="3691259"/>
          </a:xfrm>
          <a:custGeom>
            <a:avLst/>
            <a:gdLst/>
            <a:ahLst/>
            <a:cxnLst/>
            <a:rect r="r" b="b" t="t" l="l"/>
            <a:pathLst>
              <a:path h="3691259" w="8634525">
                <a:moveTo>
                  <a:pt x="0" y="0"/>
                </a:moveTo>
                <a:lnTo>
                  <a:pt x="8634525" y="0"/>
                </a:lnTo>
                <a:lnTo>
                  <a:pt x="8634525" y="3691259"/>
                </a:lnTo>
                <a:lnTo>
                  <a:pt x="0" y="3691259"/>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DAGlGPqvdLo</dc:identifier>
  <dcterms:modified xsi:type="dcterms:W3CDTF">2011-08-01T06:04:30Z</dcterms:modified>
  <cp:revision>1</cp:revision>
  <dc:title>WEB</dc:title>
</cp:coreProperties>
</file>